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433" r:id="rId2"/>
    <p:sldId id="435" r:id="rId3"/>
    <p:sldId id="449" r:id="rId4"/>
    <p:sldId id="439" r:id="rId5"/>
    <p:sldId id="441" r:id="rId6"/>
    <p:sldId id="440" r:id="rId7"/>
    <p:sldId id="44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A3F"/>
    <a:srgbClr val="041A3A"/>
    <a:srgbClr val="993300"/>
    <a:srgbClr val="FFFFCC"/>
    <a:srgbClr val="FFCCFF"/>
    <a:srgbClr val="CCFFCC"/>
    <a:srgbClr val="008000"/>
    <a:srgbClr val="0000FF"/>
    <a:srgbClr val="66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77273" autoAdjust="0"/>
  </p:normalViewPr>
  <p:slideViewPr>
    <p:cSldViewPr showGuides="1">
      <p:cViewPr varScale="1">
        <p:scale>
          <a:sx n="53" d="100"/>
          <a:sy n="53" d="100"/>
        </p:scale>
        <p:origin x="226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5DBAB-D82A-4EF5-9342-2B51DBAC32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09B0D42-E4BE-4FBD-99CB-10F0D044427E}">
      <dgm:prSet phldrT="[Texto]"/>
      <dgm:spPr/>
      <dgm:t>
        <a:bodyPr/>
        <a:lstStyle/>
        <a:p>
          <a:r>
            <a:rPr lang="es-ES" dirty="0" smtClean="0"/>
            <a:t>TSU</a:t>
          </a:r>
          <a:endParaRPr lang="es-ES" dirty="0"/>
        </a:p>
      </dgm:t>
    </dgm:pt>
    <dgm:pt modelId="{E35D5CB4-BBB8-40C0-ABDD-3C6717831B40}" type="parTrans" cxnId="{741A87A6-1EF8-4EAF-9BA2-859278FF47E4}">
      <dgm:prSet/>
      <dgm:spPr/>
      <dgm:t>
        <a:bodyPr/>
        <a:lstStyle/>
        <a:p>
          <a:endParaRPr lang="es-ES"/>
        </a:p>
      </dgm:t>
    </dgm:pt>
    <dgm:pt modelId="{FEF1FA17-9959-41F3-ADD4-B8BAD4EF04C9}" type="sibTrans" cxnId="{741A87A6-1EF8-4EAF-9BA2-859278FF47E4}">
      <dgm:prSet/>
      <dgm:spPr/>
      <dgm:t>
        <a:bodyPr/>
        <a:lstStyle/>
        <a:p>
          <a:endParaRPr lang="es-ES"/>
        </a:p>
      </dgm:t>
    </dgm:pt>
    <dgm:pt modelId="{33981C70-3CF4-4A10-88F5-43E67D1113AD}">
      <dgm:prSet phldrT="[Texto]"/>
      <dgm:spPr/>
      <dgm:t>
        <a:bodyPr/>
        <a:lstStyle/>
        <a:p>
          <a:r>
            <a:rPr lang="es-ES" dirty="0" smtClean="0"/>
            <a:t>Mitos del emprendimiento</a:t>
          </a:r>
          <a:endParaRPr lang="es-ES" dirty="0"/>
        </a:p>
      </dgm:t>
    </dgm:pt>
    <dgm:pt modelId="{D57646DC-C95A-4C3A-BAB7-5E68B72FAC95}" type="parTrans" cxnId="{6F7429A8-A31B-4974-80CC-2F749D56799B}">
      <dgm:prSet/>
      <dgm:spPr/>
      <dgm:t>
        <a:bodyPr/>
        <a:lstStyle/>
        <a:p>
          <a:endParaRPr lang="es-ES"/>
        </a:p>
      </dgm:t>
    </dgm:pt>
    <dgm:pt modelId="{9A19B19A-EE10-4D35-B872-1E3CB7E4DFE9}" type="sibTrans" cxnId="{6F7429A8-A31B-4974-80CC-2F749D56799B}">
      <dgm:prSet/>
      <dgm:spPr/>
      <dgm:t>
        <a:bodyPr/>
        <a:lstStyle/>
        <a:p>
          <a:endParaRPr lang="es-ES"/>
        </a:p>
      </dgm:t>
    </dgm:pt>
    <dgm:pt modelId="{04BA7EF8-2AB3-4162-80EF-DA121066D014}">
      <dgm:prSet phldrT="[Texto]"/>
      <dgm:spPr/>
      <dgm:t>
        <a:bodyPr/>
        <a:lstStyle/>
        <a:p>
          <a:r>
            <a:rPr lang="es-ES" dirty="0" smtClean="0"/>
            <a:t>LIC e ING</a:t>
          </a:r>
          <a:endParaRPr lang="es-ES" dirty="0"/>
        </a:p>
      </dgm:t>
    </dgm:pt>
    <dgm:pt modelId="{DD7242BD-685A-4D95-BDA8-E2D1516F3CCC}" type="parTrans" cxnId="{743F707C-F585-4DD1-B1A3-52344929E84F}">
      <dgm:prSet/>
      <dgm:spPr/>
      <dgm:t>
        <a:bodyPr/>
        <a:lstStyle/>
        <a:p>
          <a:endParaRPr lang="es-ES"/>
        </a:p>
      </dgm:t>
    </dgm:pt>
    <dgm:pt modelId="{492493FB-50B0-40B2-91F2-8319A8F669DD}" type="sibTrans" cxnId="{743F707C-F585-4DD1-B1A3-52344929E84F}">
      <dgm:prSet/>
      <dgm:spPr/>
      <dgm:t>
        <a:bodyPr/>
        <a:lstStyle/>
        <a:p>
          <a:endParaRPr lang="es-ES"/>
        </a:p>
      </dgm:t>
    </dgm:pt>
    <dgm:pt modelId="{82FE141D-CE08-4B53-BAA5-F3E96D7A351D}">
      <dgm:prSet phldrT="[Texto]"/>
      <dgm:spPr/>
      <dgm:t>
        <a:bodyPr/>
        <a:lstStyle/>
        <a:p>
          <a:r>
            <a:rPr lang="es-ES" dirty="0" smtClean="0"/>
            <a:t>Emprendedores de alto impacto</a:t>
          </a:r>
          <a:endParaRPr lang="es-ES" dirty="0"/>
        </a:p>
      </dgm:t>
    </dgm:pt>
    <dgm:pt modelId="{0107F53F-30A3-4A24-BA97-2482F2DEE71E}" type="parTrans" cxnId="{656E79B1-8770-4A12-81F8-8936F3FECCF1}">
      <dgm:prSet/>
      <dgm:spPr/>
      <dgm:t>
        <a:bodyPr/>
        <a:lstStyle/>
        <a:p>
          <a:endParaRPr lang="es-ES"/>
        </a:p>
      </dgm:t>
    </dgm:pt>
    <dgm:pt modelId="{823BE7F2-0781-42C5-9EB3-F297F31B6F2C}" type="sibTrans" cxnId="{656E79B1-8770-4A12-81F8-8936F3FECCF1}">
      <dgm:prSet/>
      <dgm:spPr/>
      <dgm:t>
        <a:bodyPr/>
        <a:lstStyle/>
        <a:p>
          <a:endParaRPr lang="es-ES"/>
        </a:p>
      </dgm:t>
    </dgm:pt>
    <dgm:pt modelId="{5A82973A-2B54-407D-866E-A501C1EA2982}">
      <dgm:prSet phldrT="[Texto]"/>
      <dgm:spPr/>
      <dgm:t>
        <a:bodyPr/>
        <a:lstStyle/>
        <a:p>
          <a:r>
            <a:rPr lang="es-ES" dirty="0" smtClean="0"/>
            <a:t>Del 21 de junio al 02 de julio de 2021</a:t>
          </a:r>
          <a:endParaRPr lang="es-ES" dirty="0"/>
        </a:p>
      </dgm:t>
    </dgm:pt>
    <dgm:pt modelId="{917DDA78-AC2F-4AF2-A294-939DE874EAE4}" type="parTrans" cxnId="{CE1D70EF-E169-4AD6-8A85-B20BC9D81FBD}">
      <dgm:prSet/>
      <dgm:spPr/>
      <dgm:t>
        <a:bodyPr/>
        <a:lstStyle/>
        <a:p>
          <a:endParaRPr lang="es-ES"/>
        </a:p>
      </dgm:t>
    </dgm:pt>
    <dgm:pt modelId="{69642853-41F1-4DB4-89A2-A772B6F33AA5}" type="sibTrans" cxnId="{CE1D70EF-E169-4AD6-8A85-B20BC9D81FBD}">
      <dgm:prSet/>
      <dgm:spPr/>
      <dgm:t>
        <a:bodyPr/>
        <a:lstStyle/>
        <a:p>
          <a:endParaRPr lang="es-ES"/>
        </a:p>
      </dgm:t>
    </dgm:pt>
    <dgm:pt modelId="{FF96DFE1-049E-4B1B-9C44-886B0F604B6F}">
      <dgm:prSet phldrT="[Texto]"/>
      <dgm:spPr/>
      <dgm:t>
        <a:bodyPr/>
        <a:lstStyle/>
        <a:p>
          <a:r>
            <a:rPr lang="es-ES" dirty="0" smtClean="0"/>
            <a:t>Del 05 al 09 de julio de 2021</a:t>
          </a:r>
          <a:endParaRPr lang="es-ES" dirty="0"/>
        </a:p>
      </dgm:t>
    </dgm:pt>
    <dgm:pt modelId="{AE6B8769-E6F2-4FAB-B40D-521648C6A7CF}" type="parTrans" cxnId="{149B5792-7F27-460E-A234-DCF9C8223CFD}">
      <dgm:prSet/>
      <dgm:spPr/>
      <dgm:t>
        <a:bodyPr/>
        <a:lstStyle/>
        <a:p>
          <a:endParaRPr lang="es-ES"/>
        </a:p>
      </dgm:t>
    </dgm:pt>
    <dgm:pt modelId="{2ECEF867-78CD-4FBA-B7E9-F4870AE28CDB}" type="sibTrans" cxnId="{149B5792-7F27-460E-A234-DCF9C8223CFD}">
      <dgm:prSet/>
      <dgm:spPr/>
      <dgm:t>
        <a:bodyPr/>
        <a:lstStyle/>
        <a:p>
          <a:endParaRPr lang="es-ES"/>
        </a:p>
      </dgm:t>
    </dgm:pt>
    <dgm:pt modelId="{1F31FCC2-E596-46D1-AB90-BD2185F096E6}" type="pres">
      <dgm:prSet presAssocID="{0F15DBAB-D82A-4EF5-9342-2B51DBAC3278}" presName="linear" presStyleCnt="0">
        <dgm:presLayoutVars>
          <dgm:animLvl val="lvl"/>
          <dgm:resizeHandles val="exact"/>
        </dgm:presLayoutVars>
      </dgm:prSet>
      <dgm:spPr/>
    </dgm:pt>
    <dgm:pt modelId="{E6974E2D-05FA-4466-8D85-FE52C85FC1AF}" type="pres">
      <dgm:prSet presAssocID="{809B0D42-E4BE-4FBD-99CB-10F0D04442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CB1675-236D-4139-98EF-5318499B3A94}" type="pres">
      <dgm:prSet presAssocID="{809B0D42-E4BE-4FBD-99CB-10F0D044427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29B9F-7F57-4218-A0CF-5AF6499B8E04}" type="pres">
      <dgm:prSet presAssocID="{04BA7EF8-2AB3-4162-80EF-DA121066D0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488547-98F6-4125-AAB1-EBFBDC45FD9A}" type="pres">
      <dgm:prSet presAssocID="{04BA7EF8-2AB3-4162-80EF-DA121066D01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B3A4EB-0418-481D-8F58-867EE395FF4B}" type="presOf" srcId="{33981C70-3CF4-4A10-88F5-43E67D1113AD}" destId="{24CB1675-236D-4139-98EF-5318499B3A94}" srcOrd="0" destOrd="0" presId="urn:microsoft.com/office/officeart/2005/8/layout/vList2"/>
    <dgm:cxn modelId="{149B5792-7F27-460E-A234-DCF9C8223CFD}" srcId="{04BA7EF8-2AB3-4162-80EF-DA121066D014}" destId="{FF96DFE1-049E-4B1B-9C44-886B0F604B6F}" srcOrd="1" destOrd="0" parTransId="{AE6B8769-E6F2-4FAB-B40D-521648C6A7CF}" sibTransId="{2ECEF867-78CD-4FBA-B7E9-F4870AE28CDB}"/>
    <dgm:cxn modelId="{6F7429A8-A31B-4974-80CC-2F749D56799B}" srcId="{809B0D42-E4BE-4FBD-99CB-10F0D044427E}" destId="{33981C70-3CF4-4A10-88F5-43E67D1113AD}" srcOrd="0" destOrd="0" parTransId="{D57646DC-C95A-4C3A-BAB7-5E68B72FAC95}" sibTransId="{9A19B19A-EE10-4D35-B872-1E3CB7E4DFE9}"/>
    <dgm:cxn modelId="{49DE0C4B-038E-41AA-9EEB-EFC0CEA27A19}" type="presOf" srcId="{809B0D42-E4BE-4FBD-99CB-10F0D044427E}" destId="{E6974E2D-05FA-4466-8D85-FE52C85FC1AF}" srcOrd="0" destOrd="0" presId="urn:microsoft.com/office/officeart/2005/8/layout/vList2"/>
    <dgm:cxn modelId="{AA4F1A20-56CA-4603-8BCF-BAA12C001956}" type="presOf" srcId="{5A82973A-2B54-407D-866E-A501C1EA2982}" destId="{24CB1675-236D-4139-98EF-5318499B3A94}" srcOrd="0" destOrd="1" presId="urn:microsoft.com/office/officeart/2005/8/layout/vList2"/>
    <dgm:cxn modelId="{A8874058-79BB-4D5D-ABA6-92E5D10CFCA7}" type="presOf" srcId="{82FE141D-CE08-4B53-BAA5-F3E96D7A351D}" destId="{65488547-98F6-4125-AAB1-EBFBDC45FD9A}" srcOrd="0" destOrd="0" presId="urn:microsoft.com/office/officeart/2005/8/layout/vList2"/>
    <dgm:cxn modelId="{741A87A6-1EF8-4EAF-9BA2-859278FF47E4}" srcId="{0F15DBAB-D82A-4EF5-9342-2B51DBAC3278}" destId="{809B0D42-E4BE-4FBD-99CB-10F0D044427E}" srcOrd="0" destOrd="0" parTransId="{E35D5CB4-BBB8-40C0-ABDD-3C6717831B40}" sibTransId="{FEF1FA17-9959-41F3-ADD4-B8BAD4EF04C9}"/>
    <dgm:cxn modelId="{BD77C2F6-F024-49AA-B389-5E03184A21E0}" type="presOf" srcId="{04BA7EF8-2AB3-4162-80EF-DA121066D014}" destId="{CDB29B9F-7F57-4218-A0CF-5AF6499B8E04}" srcOrd="0" destOrd="0" presId="urn:microsoft.com/office/officeart/2005/8/layout/vList2"/>
    <dgm:cxn modelId="{CE1D70EF-E169-4AD6-8A85-B20BC9D81FBD}" srcId="{809B0D42-E4BE-4FBD-99CB-10F0D044427E}" destId="{5A82973A-2B54-407D-866E-A501C1EA2982}" srcOrd="1" destOrd="0" parTransId="{917DDA78-AC2F-4AF2-A294-939DE874EAE4}" sibTransId="{69642853-41F1-4DB4-89A2-A772B6F33AA5}"/>
    <dgm:cxn modelId="{D1CB8D0D-502D-4CC3-B842-7BB681466112}" type="presOf" srcId="{FF96DFE1-049E-4B1B-9C44-886B0F604B6F}" destId="{65488547-98F6-4125-AAB1-EBFBDC45FD9A}" srcOrd="0" destOrd="1" presId="urn:microsoft.com/office/officeart/2005/8/layout/vList2"/>
    <dgm:cxn modelId="{656E79B1-8770-4A12-81F8-8936F3FECCF1}" srcId="{04BA7EF8-2AB3-4162-80EF-DA121066D014}" destId="{82FE141D-CE08-4B53-BAA5-F3E96D7A351D}" srcOrd="0" destOrd="0" parTransId="{0107F53F-30A3-4A24-BA97-2482F2DEE71E}" sibTransId="{823BE7F2-0781-42C5-9EB3-F297F31B6F2C}"/>
    <dgm:cxn modelId="{ED6AB499-E6A1-423F-BA99-662D6AFABB09}" type="presOf" srcId="{0F15DBAB-D82A-4EF5-9342-2B51DBAC3278}" destId="{1F31FCC2-E596-46D1-AB90-BD2185F096E6}" srcOrd="0" destOrd="0" presId="urn:microsoft.com/office/officeart/2005/8/layout/vList2"/>
    <dgm:cxn modelId="{743F707C-F585-4DD1-B1A3-52344929E84F}" srcId="{0F15DBAB-D82A-4EF5-9342-2B51DBAC3278}" destId="{04BA7EF8-2AB3-4162-80EF-DA121066D014}" srcOrd="1" destOrd="0" parTransId="{DD7242BD-685A-4D95-BDA8-E2D1516F3CCC}" sibTransId="{492493FB-50B0-40B2-91F2-8319A8F669DD}"/>
    <dgm:cxn modelId="{B836D21D-EF47-41BD-B51D-7E678DA5CF2C}" type="presParOf" srcId="{1F31FCC2-E596-46D1-AB90-BD2185F096E6}" destId="{E6974E2D-05FA-4466-8D85-FE52C85FC1AF}" srcOrd="0" destOrd="0" presId="urn:microsoft.com/office/officeart/2005/8/layout/vList2"/>
    <dgm:cxn modelId="{5FA15911-14BD-4AED-98A3-4AF876D20CF4}" type="presParOf" srcId="{1F31FCC2-E596-46D1-AB90-BD2185F096E6}" destId="{24CB1675-236D-4139-98EF-5318499B3A94}" srcOrd="1" destOrd="0" presId="urn:microsoft.com/office/officeart/2005/8/layout/vList2"/>
    <dgm:cxn modelId="{B2EE9F09-9E67-4577-96DC-B50B1E370E28}" type="presParOf" srcId="{1F31FCC2-E596-46D1-AB90-BD2185F096E6}" destId="{CDB29B9F-7F57-4218-A0CF-5AF6499B8E04}" srcOrd="2" destOrd="0" presId="urn:microsoft.com/office/officeart/2005/8/layout/vList2"/>
    <dgm:cxn modelId="{96B36C8D-9CF7-4F53-BC4C-03DBFC65002C}" type="presParOf" srcId="{1F31FCC2-E596-46D1-AB90-BD2185F096E6}" destId="{65488547-98F6-4125-AAB1-EBFBDC45FD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0B34D-AF9E-4334-9D70-1C09E40E844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FD6E53B-7C29-468B-8FF5-B16409533515}">
      <dgm:prSet phldrT="[Texto]"/>
      <dgm:spPr/>
      <dgm:t>
        <a:bodyPr/>
        <a:lstStyle/>
        <a:p>
          <a:r>
            <a:rPr lang="es-ES" dirty="0" smtClean="0"/>
            <a:t>ADMINISTRACIÓN (7)</a:t>
          </a:r>
          <a:endParaRPr lang="es-ES" dirty="0"/>
        </a:p>
      </dgm:t>
    </dgm:pt>
    <dgm:pt modelId="{628A7983-8C37-4A65-BB09-5B36516E753B}" type="parTrans" cxnId="{774FBBE7-C60D-4F14-BE51-43F5E0D8AE2B}">
      <dgm:prSet/>
      <dgm:spPr/>
      <dgm:t>
        <a:bodyPr/>
        <a:lstStyle/>
        <a:p>
          <a:endParaRPr lang="es-ES"/>
        </a:p>
      </dgm:t>
    </dgm:pt>
    <dgm:pt modelId="{2E74AC4E-4C95-452A-85B8-CE1B1A3A054C}" type="sibTrans" cxnId="{774FBBE7-C60D-4F14-BE51-43F5E0D8AE2B}">
      <dgm:prSet/>
      <dgm:spPr/>
      <dgm:t>
        <a:bodyPr/>
        <a:lstStyle/>
        <a:p>
          <a:endParaRPr lang="es-ES"/>
        </a:p>
      </dgm:t>
    </dgm:pt>
    <dgm:pt modelId="{9D0BB1D6-85E4-418D-95C3-9C25A190F30B}">
      <dgm:prSet phldrT="[Texto]"/>
      <dgm:spPr/>
      <dgm:t>
        <a:bodyPr/>
        <a:lstStyle/>
        <a:p>
          <a:r>
            <a:rPr lang="es-ES" dirty="0" smtClean="0"/>
            <a:t>PROCESOS ALIMENTARIOS (5)</a:t>
          </a:r>
          <a:endParaRPr lang="es-ES" dirty="0"/>
        </a:p>
      </dgm:t>
    </dgm:pt>
    <dgm:pt modelId="{DE315379-B14F-4A6A-AAA9-E57609172A32}" type="parTrans" cxnId="{3D7CDBCE-6633-4138-9A7A-147EB8A14AB5}">
      <dgm:prSet/>
      <dgm:spPr/>
      <dgm:t>
        <a:bodyPr/>
        <a:lstStyle/>
        <a:p>
          <a:endParaRPr lang="es-ES"/>
        </a:p>
      </dgm:t>
    </dgm:pt>
    <dgm:pt modelId="{B042DAE5-2AB1-45FE-A58D-64AC720C097C}" type="sibTrans" cxnId="{3D7CDBCE-6633-4138-9A7A-147EB8A14AB5}">
      <dgm:prSet/>
      <dgm:spPr/>
      <dgm:t>
        <a:bodyPr/>
        <a:lstStyle/>
        <a:p>
          <a:endParaRPr lang="es-ES"/>
        </a:p>
      </dgm:t>
    </dgm:pt>
    <dgm:pt modelId="{BED5252C-31FA-4F98-AEE3-30A7905FA067}">
      <dgm:prSet phldrT="[Texto]"/>
      <dgm:spPr/>
      <dgm:t>
        <a:bodyPr/>
        <a:lstStyle/>
        <a:p>
          <a:r>
            <a:rPr lang="es-ES" dirty="0" smtClean="0"/>
            <a:t>GASTRONOMÍA (2)</a:t>
          </a:r>
          <a:endParaRPr lang="es-ES" dirty="0"/>
        </a:p>
      </dgm:t>
    </dgm:pt>
    <dgm:pt modelId="{D33A6601-904C-4BB4-9CBC-FAA746DFF076}" type="parTrans" cxnId="{23372D38-3528-47D2-8C6E-F1BDBED94C73}">
      <dgm:prSet/>
      <dgm:spPr/>
      <dgm:t>
        <a:bodyPr/>
        <a:lstStyle/>
        <a:p>
          <a:endParaRPr lang="es-ES"/>
        </a:p>
      </dgm:t>
    </dgm:pt>
    <dgm:pt modelId="{2F6D2B42-DA1E-4BE4-9060-D8C3C05F89E7}" type="sibTrans" cxnId="{23372D38-3528-47D2-8C6E-F1BDBED94C73}">
      <dgm:prSet/>
      <dgm:spPr/>
      <dgm:t>
        <a:bodyPr/>
        <a:lstStyle/>
        <a:p>
          <a:endParaRPr lang="es-ES"/>
        </a:p>
      </dgm:t>
    </dgm:pt>
    <dgm:pt modelId="{1816D586-57A1-4077-85DD-48C52FACA096}" type="pres">
      <dgm:prSet presAssocID="{EAF0B34D-AF9E-4334-9D70-1C09E40E84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133345D-2E50-428E-B75D-9716588D9558}" type="pres">
      <dgm:prSet presAssocID="{EAF0B34D-AF9E-4334-9D70-1C09E40E844D}" presName="Name1" presStyleCnt="0"/>
      <dgm:spPr/>
    </dgm:pt>
    <dgm:pt modelId="{8028172D-047F-4633-9D2F-354C149FC279}" type="pres">
      <dgm:prSet presAssocID="{EAF0B34D-AF9E-4334-9D70-1C09E40E844D}" presName="cycle" presStyleCnt="0"/>
      <dgm:spPr/>
    </dgm:pt>
    <dgm:pt modelId="{1580DD23-5CC1-4F46-B753-C5B0CA7D093A}" type="pres">
      <dgm:prSet presAssocID="{EAF0B34D-AF9E-4334-9D70-1C09E40E844D}" presName="srcNode" presStyleLbl="node1" presStyleIdx="0" presStyleCnt="3"/>
      <dgm:spPr/>
    </dgm:pt>
    <dgm:pt modelId="{2EE0D04C-DFCA-4DB0-BDF5-5B736946C7BA}" type="pres">
      <dgm:prSet presAssocID="{EAF0B34D-AF9E-4334-9D70-1C09E40E844D}" presName="conn" presStyleLbl="parChTrans1D2" presStyleIdx="0" presStyleCnt="1"/>
      <dgm:spPr/>
      <dgm:t>
        <a:bodyPr/>
        <a:lstStyle/>
        <a:p>
          <a:endParaRPr lang="es-ES"/>
        </a:p>
      </dgm:t>
    </dgm:pt>
    <dgm:pt modelId="{78CC23E4-C982-42ED-A924-4EEED92BBC6E}" type="pres">
      <dgm:prSet presAssocID="{EAF0B34D-AF9E-4334-9D70-1C09E40E844D}" presName="extraNode" presStyleLbl="node1" presStyleIdx="0" presStyleCnt="3"/>
      <dgm:spPr/>
    </dgm:pt>
    <dgm:pt modelId="{D2B0BBF7-9A0E-4720-8FCE-7D4960FCB899}" type="pres">
      <dgm:prSet presAssocID="{EAF0B34D-AF9E-4334-9D70-1C09E40E844D}" presName="dstNode" presStyleLbl="node1" presStyleIdx="0" presStyleCnt="3"/>
      <dgm:spPr/>
    </dgm:pt>
    <dgm:pt modelId="{0EC66ACA-885B-4385-9B20-DF74DB19746E}" type="pres">
      <dgm:prSet presAssocID="{0FD6E53B-7C29-468B-8FF5-B16409533515}" presName="text_1" presStyleLbl="node1" presStyleIdx="0" presStyleCnt="3" custLinFactNeighborX="202" custLinFactNeighborY="-2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793BE5-BFD9-40EE-BC35-55D5E8405BD2}" type="pres">
      <dgm:prSet presAssocID="{0FD6E53B-7C29-468B-8FF5-B16409533515}" presName="accent_1" presStyleCnt="0"/>
      <dgm:spPr/>
    </dgm:pt>
    <dgm:pt modelId="{0C69318B-F42C-42A4-A2E8-308E2398C775}" type="pres">
      <dgm:prSet presAssocID="{0FD6E53B-7C29-468B-8FF5-B16409533515}" presName="accentRepeatNode" presStyleLbl="solidFgAcc1" presStyleIdx="0" presStyleCnt="3"/>
      <dgm:spPr/>
    </dgm:pt>
    <dgm:pt modelId="{9C048547-59E2-4C76-8738-C6C2DE0B7ECC}" type="pres">
      <dgm:prSet presAssocID="{9D0BB1D6-85E4-418D-95C3-9C25A190F30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18A2C-1F8B-4235-B9AC-05BEBE0C6004}" type="pres">
      <dgm:prSet presAssocID="{9D0BB1D6-85E4-418D-95C3-9C25A190F30B}" presName="accent_2" presStyleCnt="0"/>
      <dgm:spPr/>
    </dgm:pt>
    <dgm:pt modelId="{D23D9812-D63D-4613-82B2-3DAFB7260635}" type="pres">
      <dgm:prSet presAssocID="{9D0BB1D6-85E4-418D-95C3-9C25A190F30B}" presName="accentRepeatNode" presStyleLbl="solidFgAcc1" presStyleIdx="1" presStyleCnt="3"/>
      <dgm:spPr/>
    </dgm:pt>
    <dgm:pt modelId="{C62EB760-6E46-430F-8CD1-B2701CA9637B}" type="pres">
      <dgm:prSet presAssocID="{BED5252C-31FA-4F98-AEE3-30A7905FA06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8E9B75-73DE-4484-A5DE-7893DA43F34D}" type="pres">
      <dgm:prSet presAssocID="{BED5252C-31FA-4F98-AEE3-30A7905FA067}" presName="accent_3" presStyleCnt="0"/>
      <dgm:spPr/>
    </dgm:pt>
    <dgm:pt modelId="{0A0902F4-E4C9-473A-9916-657E5704A52F}" type="pres">
      <dgm:prSet presAssocID="{BED5252C-31FA-4F98-AEE3-30A7905FA067}" presName="accentRepeatNode" presStyleLbl="solidFgAcc1" presStyleIdx="2" presStyleCnt="3"/>
      <dgm:spPr/>
    </dgm:pt>
  </dgm:ptLst>
  <dgm:cxnLst>
    <dgm:cxn modelId="{75E25427-7F29-4B68-A553-5E0DE2C53286}" type="presOf" srcId="{0FD6E53B-7C29-468B-8FF5-B16409533515}" destId="{0EC66ACA-885B-4385-9B20-DF74DB19746E}" srcOrd="0" destOrd="0" presId="urn:microsoft.com/office/officeart/2008/layout/VerticalCurvedList"/>
    <dgm:cxn modelId="{DDB67B34-EAD2-492F-9784-980D0DD4AA14}" type="presOf" srcId="{2E74AC4E-4C95-452A-85B8-CE1B1A3A054C}" destId="{2EE0D04C-DFCA-4DB0-BDF5-5B736946C7BA}" srcOrd="0" destOrd="0" presId="urn:microsoft.com/office/officeart/2008/layout/VerticalCurvedList"/>
    <dgm:cxn modelId="{882F62FF-0E4C-4AFE-8797-B7120C81D223}" type="presOf" srcId="{BED5252C-31FA-4F98-AEE3-30A7905FA067}" destId="{C62EB760-6E46-430F-8CD1-B2701CA9637B}" srcOrd="0" destOrd="0" presId="urn:microsoft.com/office/officeart/2008/layout/VerticalCurvedList"/>
    <dgm:cxn modelId="{4FAADD54-EF9B-4773-9A6D-4AA2C9CC1974}" type="presOf" srcId="{9D0BB1D6-85E4-418D-95C3-9C25A190F30B}" destId="{9C048547-59E2-4C76-8738-C6C2DE0B7ECC}" srcOrd="0" destOrd="0" presId="urn:microsoft.com/office/officeart/2008/layout/VerticalCurvedList"/>
    <dgm:cxn modelId="{3D7CDBCE-6633-4138-9A7A-147EB8A14AB5}" srcId="{EAF0B34D-AF9E-4334-9D70-1C09E40E844D}" destId="{9D0BB1D6-85E4-418D-95C3-9C25A190F30B}" srcOrd="1" destOrd="0" parTransId="{DE315379-B14F-4A6A-AAA9-E57609172A32}" sibTransId="{B042DAE5-2AB1-45FE-A58D-64AC720C097C}"/>
    <dgm:cxn modelId="{BB802D78-C3ED-429D-8680-7E7922FABE78}" type="presOf" srcId="{EAF0B34D-AF9E-4334-9D70-1C09E40E844D}" destId="{1816D586-57A1-4077-85DD-48C52FACA096}" srcOrd="0" destOrd="0" presId="urn:microsoft.com/office/officeart/2008/layout/VerticalCurvedList"/>
    <dgm:cxn modelId="{23372D38-3528-47D2-8C6E-F1BDBED94C73}" srcId="{EAF0B34D-AF9E-4334-9D70-1C09E40E844D}" destId="{BED5252C-31FA-4F98-AEE3-30A7905FA067}" srcOrd="2" destOrd="0" parTransId="{D33A6601-904C-4BB4-9CBC-FAA746DFF076}" sibTransId="{2F6D2B42-DA1E-4BE4-9060-D8C3C05F89E7}"/>
    <dgm:cxn modelId="{774FBBE7-C60D-4F14-BE51-43F5E0D8AE2B}" srcId="{EAF0B34D-AF9E-4334-9D70-1C09E40E844D}" destId="{0FD6E53B-7C29-468B-8FF5-B16409533515}" srcOrd="0" destOrd="0" parTransId="{628A7983-8C37-4A65-BB09-5B36516E753B}" sibTransId="{2E74AC4E-4C95-452A-85B8-CE1B1A3A054C}"/>
    <dgm:cxn modelId="{052F31CC-4DE6-4E30-A85C-9A884AA27535}" type="presParOf" srcId="{1816D586-57A1-4077-85DD-48C52FACA096}" destId="{9133345D-2E50-428E-B75D-9716588D9558}" srcOrd="0" destOrd="0" presId="urn:microsoft.com/office/officeart/2008/layout/VerticalCurvedList"/>
    <dgm:cxn modelId="{51447248-A268-480E-8138-85BFB0FEF0FB}" type="presParOf" srcId="{9133345D-2E50-428E-B75D-9716588D9558}" destId="{8028172D-047F-4633-9D2F-354C149FC279}" srcOrd="0" destOrd="0" presId="urn:microsoft.com/office/officeart/2008/layout/VerticalCurvedList"/>
    <dgm:cxn modelId="{CC7030DF-AA32-4B5A-9442-A51DF64B53AD}" type="presParOf" srcId="{8028172D-047F-4633-9D2F-354C149FC279}" destId="{1580DD23-5CC1-4F46-B753-C5B0CA7D093A}" srcOrd="0" destOrd="0" presId="urn:microsoft.com/office/officeart/2008/layout/VerticalCurvedList"/>
    <dgm:cxn modelId="{3106FB89-DC39-4966-9036-4B20BDEEFAEE}" type="presParOf" srcId="{8028172D-047F-4633-9D2F-354C149FC279}" destId="{2EE0D04C-DFCA-4DB0-BDF5-5B736946C7BA}" srcOrd="1" destOrd="0" presId="urn:microsoft.com/office/officeart/2008/layout/VerticalCurvedList"/>
    <dgm:cxn modelId="{C6B82AEB-E0E3-40FA-AA80-C2E94F337232}" type="presParOf" srcId="{8028172D-047F-4633-9D2F-354C149FC279}" destId="{78CC23E4-C982-42ED-A924-4EEED92BBC6E}" srcOrd="2" destOrd="0" presId="urn:microsoft.com/office/officeart/2008/layout/VerticalCurvedList"/>
    <dgm:cxn modelId="{BDCA2F46-2B91-4F8E-9CC7-455198E9C184}" type="presParOf" srcId="{8028172D-047F-4633-9D2F-354C149FC279}" destId="{D2B0BBF7-9A0E-4720-8FCE-7D4960FCB899}" srcOrd="3" destOrd="0" presId="urn:microsoft.com/office/officeart/2008/layout/VerticalCurvedList"/>
    <dgm:cxn modelId="{C1D6C2D2-42AA-483A-9ACE-4ECC59AFEDC3}" type="presParOf" srcId="{9133345D-2E50-428E-B75D-9716588D9558}" destId="{0EC66ACA-885B-4385-9B20-DF74DB19746E}" srcOrd="1" destOrd="0" presId="urn:microsoft.com/office/officeart/2008/layout/VerticalCurvedList"/>
    <dgm:cxn modelId="{3828815F-A094-4512-855A-FAB7FC7CB659}" type="presParOf" srcId="{9133345D-2E50-428E-B75D-9716588D9558}" destId="{4C793BE5-BFD9-40EE-BC35-55D5E8405BD2}" srcOrd="2" destOrd="0" presId="urn:microsoft.com/office/officeart/2008/layout/VerticalCurvedList"/>
    <dgm:cxn modelId="{880B16DB-6E16-4F59-B8ED-82D8091BCEE6}" type="presParOf" srcId="{4C793BE5-BFD9-40EE-BC35-55D5E8405BD2}" destId="{0C69318B-F42C-42A4-A2E8-308E2398C775}" srcOrd="0" destOrd="0" presId="urn:microsoft.com/office/officeart/2008/layout/VerticalCurvedList"/>
    <dgm:cxn modelId="{F32B1EAB-BF4B-4B32-8ECE-0B35E0DC6906}" type="presParOf" srcId="{9133345D-2E50-428E-B75D-9716588D9558}" destId="{9C048547-59E2-4C76-8738-C6C2DE0B7ECC}" srcOrd="3" destOrd="0" presId="urn:microsoft.com/office/officeart/2008/layout/VerticalCurvedList"/>
    <dgm:cxn modelId="{186B3110-CC71-4B6A-86D3-54F982327F66}" type="presParOf" srcId="{9133345D-2E50-428E-B75D-9716588D9558}" destId="{6CA18A2C-1F8B-4235-B9AC-05BEBE0C6004}" srcOrd="4" destOrd="0" presId="urn:microsoft.com/office/officeart/2008/layout/VerticalCurvedList"/>
    <dgm:cxn modelId="{BE59E2C6-66FE-4F1F-A4B5-D621CDA57544}" type="presParOf" srcId="{6CA18A2C-1F8B-4235-B9AC-05BEBE0C6004}" destId="{D23D9812-D63D-4613-82B2-3DAFB7260635}" srcOrd="0" destOrd="0" presId="urn:microsoft.com/office/officeart/2008/layout/VerticalCurvedList"/>
    <dgm:cxn modelId="{C3B7AD27-1019-4D02-9BAE-81058E48ECBB}" type="presParOf" srcId="{9133345D-2E50-428E-B75D-9716588D9558}" destId="{C62EB760-6E46-430F-8CD1-B2701CA9637B}" srcOrd="5" destOrd="0" presId="urn:microsoft.com/office/officeart/2008/layout/VerticalCurvedList"/>
    <dgm:cxn modelId="{91068686-B5DD-4C49-BCFE-8AD8A25EA456}" type="presParOf" srcId="{9133345D-2E50-428E-B75D-9716588D9558}" destId="{7E8E9B75-73DE-4484-A5DE-7893DA43F34D}" srcOrd="6" destOrd="0" presId="urn:microsoft.com/office/officeart/2008/layout/VerticalCurvedList"/>
    <dgm:cxn modelId="{0E3D3B15-F05E-476A-B11B-A7E13BA40340}" type="presParOf" srcId="{7E8E9B75-73DE-4484-A5DE-7893DA43F34D}" destId="{0A0902F4-E4C9-473A-9916-657E5704A5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74E2D-05FA-4466-8D85-FE52C85FC1AF}">
      <dsp:nvSpPr>
        <dsp:cNvPr id="0" name=""/>
        <dsp:cNvSpPr/>
      </dsp:nvSpPr>
      <dsp:spPr>
        <a:xfrm>
          <a:off x="0" y="199780"/>
          <a:ext cx="6096000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TSU</a:t>
          </a:r>
          <a:endParaRPr lang="es-ES" sz="3600" kern="1200" dirty="0"/>
        </a:p>
      </dsp:txBody>
      <dsp:txXfrm>
        <a:off x="42151" y="241931"/>
        <a:ext cx="6011698" cy="779158"/>
      </dsp:txXfrm>
    </dsp:sp>
    <dsp:sp modelId="{24CB1675-236D-4139-98EF-5318499B3A94}">
      <dsp:nvSpPr>
        <dsp:cNvPr id="0" name=""/>
        <dsp:cNvSpPr/>
      </dsp:nvSpPr>
      <dsp:spPr>
        <a:xfrm>
          <a:off x="0" y="1063240"/>
          <a:ext cx="60960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/>
            <a:t>Mitos del emprendimiento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/>
            <a:t>Del 21 de junio al 02 de julio de 2021</a:t>
          </a:r>
          <a:endParaRPr lang="es-ES" sz="2800" kern="1200" dirty="0"/>
        </a:p>
      </dsp:txBody>
      <dsp:txXfrm>
        <a:off x="0" y="1063240"/>
        <a:ext cx="6096000" cy="968760"/>
      </dsp:txXfrm>
    </dsp:sp>
    <dsp:sp modelId="{CDB29B9F-7F57-4218-A0CF-5AF6499B8E04}">
      <dsp:nvSpPr>
        <dsp:cNvPr id="0" name=""/>
        <dsp:cNvSpPr/>
      </dsp:nvSpPr>
      <dsp:spPr>
        <a:xfrm>
          <a:off x="0" y="2032000"/>
          <a:ext cx="6096000" cy="86346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LIC e ING</a:t>
          </a:r>
          <a:endParaRPr lang="es-ES" sz="3600" kern="1200" dirty="0"/>
        </a:p>
      </dsp:txBody>
      <dsp:txXfrm>
        <a:off x="42151" y="2074151"/>
        <a:ext cx="6011698" cy="779158"/>
      </dsp:txXfrm>
    </dsp:sp>
    <dsp:sp modelId="{65488547-98F6-4125-AAB1-EBFBDC45FD9A}">
      <dsp:nvSpPr>
        <dsp:cNvPr id="0" name=""/>
        <dsp:cNvSpPr/>
      </dsp:nvSpPr>
      <dsp:spPr>
        <a:xfrm>
          <a:off x="0" y="2895460"/>
          <a:ext cx="60960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/>
            <a:t>Emprendedores de alto impacto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smtClean="0"/>
            <a:t>Del 05 al 09 de julio de 2021</a:t>
          </a:r>
          <a:endParaRPr lang="es-ES" sz="2800" kern="1200" dirty="0"/>
        </a:p>
      </dsp:txBody>
      <dsp:txXfrm>
        <a:off x="0" y="2895460"/>
        <a:ext cx="6096000" cy="968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0D04C-DFCA-4DB0-BDF5-5B736946C7B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66ACA-885B-4385-9B20-DF74DB19746E}">
      <dsp:nvSpPr>
        <dsp:cNvPr id="0" name=""/>
        <dsp:cNvSpPr/>
      </dsp:nvSpPr>
      <dsp:spPr>
        <a:xfrm>
          <a:off x="576041" y="383934"/>
          <a:ext cx="547583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ADMINISTRACIÓN (7)</a:t>
          </a:r>
          <a:endParaRPr lang="es-ES" sz="2900" kern="1200" dirty="0"/>
        </a:p>
      </dsp:txBody>
      <dsp:txXfrm>
        <a:off x="576041" y="383934"/>
        <a:ext cx="5475833" cy="812800"/>
      </dsp:txXfrm>
    </dsp:sp>
    <dsp:sp modelId="{0C69318B-F42C-42A4-A2E8-308E2398C775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48547-59E2-4C76-8738-C6C2DE0B7ECC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PROCESOS ALIMENTARIOS (5)</a:t>
          </a:r>
          <a:endParaRPr lang="es-ES" sz="2900" kern="1200" dirty="0"/>
        </a:p>
      </dsp:txBody>
      <dsp:txXfrm>
        <a:off x="860432" y="1625599"/>
        <a:ext cx="5180380" cy="812800"/>
      </dsp:txXfrm>
    </dsp:sp>
    <dsp:sp modelId="{D23D9812-D63D-4613-82B2-3DAFB726063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EB760-6E46-430F-8CD1-B2701CA9637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GASTRONOMÍA (2)</a:t>
          </a:r>
          <a:endParaRPr lang="es-ES" sz="2900" kern="1200" dirty="0"/>
        </a:p>
      </dsp:txBody>
      <dsp:txXfrm>
        <a:off x="564979" y="2844800"/>
        <a:ext cx="5475833" cy="812800"/>
      </dsp:txXfrm>
    </dsp:sp>
    <dsp:sp modelId="{0A0902F4-E4C9-473A-9916-657E5704A52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6A2B8-34BE-7447-920B-ED60CCDD523A}" type="datetimeFigureOut">
              <a:rPr lang="es-ES_tradnl" smtClean="0"/>
              <a:t>22/06/2021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A05B-5D4E-244C-BB35-77CC98FFB78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596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 Hidalguense de la Juventud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069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 Hidalguense de la Juventud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376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800" dirty="0" smtClean="0"/>
              <a:t>Estudiantes en PEU:</a:t>
            </a:r>
          </a:p>
          <a:p>
            <a:r>
              <a:rPr lang="es-MX" sz="800" dirty="0" smtClean="0"/>
              <a:t>Capacitación: 1</a:t>
            </a:r>
          </a:p>
          <a:p>
            <a:r>
              <a:rPr lang="es-MX" sz="800" dirty="0" smtClean="0"/>
              <a:t>Proyectos:</a:t>
            </a:r>
            <a:r>
              <a:rPr lang="es-MX" sz="800" baseline="0" dirty="0" smtClean="0"/>
              <a:t> 11</a:t>
            </a:r>
          </a:p>
          <a:p>
            <a:r>
              <a:rPr lang="es-MX" sz="800" baseline="0" dirty="0" smtClean="0"/>
              <a:t>Financiamientos: 0</a:t>
            </a:r>
            <a:endParaRPr lang="en-US" sz="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710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8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53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7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8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719" y="4103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88B4-1B0D-47ED-B801-76527CED347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22/06/2021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8709-22F4-407C-9714-3419CFDD011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8028384" cy="665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4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F4DE3897-DB0F-4787-AF67-7DC7FB950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208912" cy="2208303"/>
          </a:xfrm>
          <a:noFill/>
          <a:effectLst/>
        </p:spPr>
        <p:txBody>
          <a:bodyPr>
            <a:noAutofit/>
          </a:bodyPr>
          <a:lstStyle/>
          <a:p>
            <a:pPr algn="r"/>
            <a:r>
              <a:rPr lang="es-MX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Consejos </a:t>
            </a:r>
            <a:r>
              <a:rPr lang="es-ES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Técnicos Escolares</a:t>
            </a:r>
            <a: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de Educación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Superior</a:t>
            </a:r>
            <a:b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</a:b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CTEES</a:t>
            </a:r>
            <a: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endParaRPr lang="es-MX" sz="1800" dirty="0">
              <a:solidFill>
                <a:schemeClr val="accent6"/>
              </a:solidFill>
              <a:latin typeface="Avenir Black"/>
              <a:cs typeface="Avenir Black"/>
            </a:endParaRPr>
          </a:p>
        </p:txBody>
      </p:sp>
      <p:pic>
        <p:nvPicPr>
          <p:cNvPr id="3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15255"/>
          <a:stretch/>
        </p:blipFill>
        <p:spPr>
          <a:xfrm>
            <a:off x="-27866" y="2263145"/>
            <a:ext cx="4355976" cy="388843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75856" y="1819761"/>
            <a:ext cx="526932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4400" dirty="0">
              <a:latin typeface="Barrio" panose="00000500000000000000" pitchFamily="2" charset="0"/>
            </a:endParaRPr>
          </a:p>
          <a:p>
            <a:pPr algn="r"/>
            <a:endParaRPr lang="es-ES" sz="4400" dirty="0" smtClean="0">
              <a:latin typeface="Barrio" panose="00000500000000000000" pitchFamily="2" charset="0"/>
            </a:endParaRPr>
          </a:p>
          <a:p>
            <a:pPr algn="r"/>
            <a:endParaRPr lang="es-ES" sz="4400" dirty="0">
              <a:latin typeface="Barrio" panose="00000500000000000000" pitchFamily="2" charset="0"/>
            </a:endParaRPr>
          </a:p>
          <a:p>
            <a:pPr algn="r"/>
            <a:endParaRPr lang="es-ES" sz="4400" dirty="0" smtClean="0">
              <a:latin typeface="Barrio" panose="00000500000000000000" pitchFamily="2" charset="0"/>
            </a:endParaRPr>
          </a:p>
          <a:p>
            <a:pPr algn="r"/>
            <a:r>
              <a:rPr lang="es-MX" sz="4400" dirty="0" smtClean="0">
                <a:latin typeface="Barrio" panose="00000500000000000000" pitchFamily="2" charset="0"/>
              </a:rPr>
              <a:t>Emprendimiento</a:t>
            </a:r>
            <a:endParaRPr lang="es-MX" sz="8000" dirty="0">
              <a:latin typeface="Barrio" panose="00000500000000000000" pitchFamily="2" charset="0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475615" y="2862359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s-MX" sz="4400" dirty="0" smtClean="0">
                <a:latin typeface="Barrio" panose="00000500000000000000" pitchFamily="2" charset="0"/>
              </a:rPr>
              <a:t>EJE  </a:t>
            </a:r>
            <a:r>
              <a:rPr lang="es-MX" sz="4400" dirty="0" smtClean="0">
                <a:latin typeface="Barrio" panose="00000500000000000000" pitchFamily="2" charset="0"/>
              </a:rPr>
              <a:t>5:</a:t>
            </a:r>
            <a:endParaRPr lang="es-MX" sz="4400" dirty="0">
              <a:latin typeface="Barri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Barrio" panose="00000500000000000000" pitchFamily="2" charset="0"/>
              </a:rPr>
              <a:t>Indicador 1: </a:t>
            </a:r>
            <a:br>
              <a:rPr lang="es-ES" sz="3200" dirty="0" smtClean="0">
                <a:latin typeface="Barrio" panose="00000500000000000000" pitchFamily="2" charset="0"/>
              </a:rPr>
            </a:br>
            <a:r>
              <a:rPr lang="es-ES" sz="3200" dirty="0" smtClean="0">
                <a:latin typeface="Barrio" panose="00000500000000000000" pitchFamily="2" charset="0"/>
              </a:rPr>
              <a:t>Estudiantes </a:t>
            </a:r>
            <a:r>
              <a:rPr lang="es-ES" sz="3200" dirty="0">
                <a:latin typeface="Barrio" panose="00000500000000000000" pitchFamily="2" charset="0"/>
              </a:rPr>
              <a:t>en </a:t>
            </a:r>
            <a:r>
              <a:rPr lang="es-ES" sz="3200" dirty="0" smtClean="0">
                <a:latin typeface="Barrio" panose="00000500000000000000" pitchFamily="2" charset="0"/>
              </a:rPr>
              <a:t>programas </a:t>
            </a:r>
            <a:r>
              <a:rPr lang="es-ES" sz="3200" dirty="0">
                <a:latin typeface="Barrio" panose="00000500000000000000" pitchFamily="2" charset="0"/>
              </a:rPr>
              <a:t>de emprendedores</a:t>
            </a:r>
            <a:endParaRPr lang="es-MX" sz="3200" dirty="0">
              <a:latin typeface="Barrio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HORARIOS </a:t>
            </a:r>
            <a:r>
              <a:rPr lang="es-MX" b="1" dirty="0" smtClean="0"/>
              <a:t>DE TUTORIA GRUPAL</a:t>
            </a:r>
          </a:p>
          <a:p>
            <a:pPr algn="ctr"/>
            <a:r>
              <a:rPr lang="es-MX" b="1" dirty="0" smtClean="0"/>
              <a:t>MODALIDAD VIRTUAL</a:t>
            </a:r>
            <a:endParaRPr lang="en-US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67171710"/>
              </p:ext>
            </p:extLst>
          </p:nvPr>
        </p:nvGraphicFramePr>
        <p:xfrm>
          <a:off x="152400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Barrio" panose="00000500000000000000" pitchFamily="2" charset="0"/>
              </a:rPr>
              <a:t>Indicador 1: </a:t>
            </a:r>
            <a:br>
              <a:rPr lang="es-ES" sz="3200" dirty="0" smtClean="0">
                <a:latin typeface="Barrio" panose="00000500000000000000" pitchFamily="2" charset="0"/>
              </a:rPr>
            </a:br>
            <a:r>
              <a:rPr lang="es-ES" sz="3200" dirty="0" smtClean="0">
                <a:latin typeface="Barrio" panose="00000500000000000000" pitchFamily="2" charset="0"/>
              </a:rPr>
              <a:t>Estudiantes </a:t>
            </a:r>
            <a:r>
              <a:rPr lang="es-ES" sz="3200" dirty="0">
                <a:latin typeface="Barrio" panose="00000500000000000000" pitchFamily="2" charset="0"/>
              </a:rPr>
              <a:t>en </a:t>
            </a:r>
            <a:r>
              <a:rPr lang="es-ES" sz="3200" dirty="0" smtClean="0">
                <a:latin typeface="Barrio" panose="00000500000000000000" pitchFamily="2" charset="0"/>
              </a:rPr>
              <a:t>programas </a:t>
            </a:r>
            <a:r>
              <a:rPr lang="es-ES" sz="3200" dirty="0">
                <a:latin typeface="Barrio" panose="00000500000000000000" pitchFamily="2" charset="0"/>
              </a:rPr>
              <a:t>de emprendedores</a:t>
            </a:r>
            <a:endParaRPr lang="es-MX" sz="3200" dirty="0">
              <a:latin typeface="Barrio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9561" t="23422" r="26756" b="38188"/>
          <a:stretch/>
        </p:blipFill>
        <p:spPr>
          <a:xfrm>
            <a:off x="388151" y="1848782"/>
            <a:ext cx="5552001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9561" t="22438" r="35057" b="37203"/>
          <a:stretch/>
        </p:blipFill>
        <p:spPr>
          <a:xfrm>
            <a:off x="3923928" y="4149080"/>
            <a:ext cx="489654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7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893515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Barrio" panose="00000500000000000000" pitchFamily="2" charset="0"/>
              </a:rPr>
              <a:t>Indicador 2: </a:t>
            </a:r>
            <a:r>
              <a:rPr lang="es-ES" sz="3600" dirty="0">
                <a:latin typeface="Barrio" panose="00000500000000000000" pitchFamily="2" charset="0"/>
              </a:rPr>
              <a:t>Programas de capacitación para fortalecer el emprendimiento</a:t>
            </a:r>
            <a:endParaRPr lang="en-US" sz="3600" dirty="0">
              <a:latin typeface="Barrio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5942" y="5373216"/>
            <a:ext cx="7922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Participan: </a:t>
            </a:r>
            <a:r>
              <a:rPr lang="en-US" dirty="0"/>
              <a:t>Carlos Alonso Nieto </a:t>
            </a:r>
            <a:r>
              <a:rPr lang="en-US" dirty="0" err="1" smtClean="0"/>
              <a:t>López</a:t>
            </a:r>
            <a:r>
              <a:rPr lang="en-US" dirty="0" smtClean="0"/>
              <a:t> (LICGASTRO</a:t>
            </a:r>
            <a:r>
              <a:rPr lang="en-US" dirty="0"/>
              <a:t>), Muñoz Ponce Lizbeth </a:t>
            </a:r>
            <a:r>
              <a:rPr lang="en-US" dirty="0" smtClean="0"/>
              <a:t>Karina (LICTUR</a:t>
            </a:r>
            <a:r>
              <a:rPr lang="en-US" dirty="0"/>
              <a:t>), Esmeralda Judith Toto </a:t>
            </a:r>
            <a:r>
              <a:rPr lang="en-US" dirty="0" smtClean="0"/>
              <a:t>Antonio (TSUTUR), Victoria Gutiérrez Olvera PA TUR (4).</a:t>
            </a:r>
            <a:endParaRPr lang="en-U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755" t="33266" r="26203" b="20469"/>
          <a:stretch/>
        </p:blipFill>
        <p:spPr>
          <a:xfrm>
            <a:off x="611560" y="1615110"/>
            <a:ext cx="6624736" cy="36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Barrio" panose="00000500000000000000" pitchFamily="2" charset="0"/>
              </a:rPr>
              <a:t>Indicador 3: Proyectos </a:t>
            </a:r>
            <a:r>
              <a:rPr lang="es-MX" sz="4000" dirty="0">
                <a:latin typeface="Barrio" panose="00000500000000000000" pitchFamily="2" charset="0"/>
              </a:rPr>
              <a:t>de estudiantes en estadía</a:t>
            </a:r>
            <a:endParaRPr lang="en-US" sz="4000" dirty="0">
              <a:latin typeface="Barrio" panose="00000500000000000000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13316517"/>
              </p:ext>
            </p:extLst>
          </p:nvPr>
        </p:nvGraphicFramePr>
        <p:xfrm>
          <a:off x="1403648" y="2036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eptágono 3"/>
          <p:cNvSpPr/>
          <p:nvPr/>
        </p:nvSpPr>
        <p:spPr>
          <a:xfrm>
            <a:off x="323528" y="3356992"/>
            <a:ext cx="1080120" cy="1008112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487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971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Barrio" panose="00000500000000000000" pitchFamily="2" charset="0"/>
              </a:rPr>
              <a:t>Indicador 4: gestión de recursos</a:t>
            </a:r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172" t="13578" r="6279" b="8657"/>
          <a:stretch/>
        </p:blipFill>
        <p:spPr>
          <a:xfrm>
            <a:off x="488509" y="1835369"/>
            <a:ext cx="816698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3237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/>
              <a:t>Ruta de </a:t>
            </a:r>
            <a:r>
              <a:rPr lang="es-ES" b="1" dirty="0" smtClean="0"/>
              <a:t>mejora continua</a:t>
            </a:r>
            <a:endParaRPr lang="en-US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23520"/>
              </p:ext>
            </p:extLst>
          </p:nvPr>
        </p:nvGraphicFramePr>
        <p:xfrm>
          <a:off x="58315" y="1268760"/>
          <a:ext cx="9027370" cy="5463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5666">
                  <a:extLst>
                    <a:ext uri="{9D8B030D-6E8A-4147-A177-3AD203B41FA5}">
                      <a16:colId xmlns:a16="http://schemas.microsoft.com/office/drawing/2014/main" val="2766192920"/>
                    </a:ext>
                  </a:extLst>
                </a:gridCol>
                <a:gridCol w="656554">
                  <a:extLst>
                    <a:ext uri="{9D8B030D-6E8A-4147-A177-3AD203B41FA5}">
                      <a16:colId xmlns:a16="http://schemas.microsoft.com/office/drawing/2014/main" val="3946985445"/>
                    </a:ext>
                  </a:extLst>
                </a:gridCol>
                <a:gridCol w="1616652">
                  <a:extLst>
                    <a:ext uri="{9D8B030D-6E8A-4147-A177-3AD203B41FA5}">
                      <a16:colId xmlns:a16="http://schemas.microsoft.com/office/drawing/2014/main" val="3080327981"/>
                    </a:ext>
                  </a:extLst>
                </a:gridCol>
                <a:gridCol w="1593169">
                  <a:extLst>
                    <a:ext uri="{9D8B030D-6E8A-4147-A177-3AD203B41FA5}">
                      <a16:colId xmlns:a16="http://schemas.microsoft.com/office/drawing/2014/main" val="387276698"/>
                    </a:ext>
                  </a:extLst>
                </a:gridCol>
                <a:gridCol w="1167208">
                  <a:extLst>
                    <a:ext uri="{9D8B030D-6E8A-4147-A177-3AD203B41FA5}">
                      <a16:colId xmlns:a16="http://schemas.microsoft.com/office/drawing/2014/main" val="1866680689"/>
                    </a:ext>
                  </a:extLst>
                </a:gridCol>
                <a:gridCol w="1459010">
                  <a:extLst>
                    <a:ext uri="{9D8B030D-6E8A-4147-A177-3AD203B41FA5}">
                      <a16:colId xmlns:a16="http://schemas.microsoft.com/office/drawing/2014/main" val="1171386644"/>
                    </a:ext>
                  </a:extLst>
                </a:gridCol>
                <a:gridCol w="939111">
                  <a:extLst>
                    <a:ext uri="{9D8B030D-6E8A-4147-A177-3AD203B41FA5}">
                      <a16:colId xmlns:a16="http://schemas.microsoft.com/office/drawing/2014/main" val="3042691478"/>
                    </a:ext>
                  </a:extLst>
                </a:gridCol>
              </a:tblGrid>
              <a:tr h="58750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Indicadores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Objetivo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Acciones programadas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Evidencias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Responsable (s)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Avance</a:t>
                      </a:r>
                      <a:r>
                        <a:rPr lang="es-MX" sz="1400" baseline="0" dirty="0" smtClean="0"/>
                        <a:t> de la meta </a:t>
                      </a:r>
                      <a:r>
                        <a:rPr lang="es-MX" sz="1400" baseline="0" dirty="0" smtClean="0"/>
                        <a:t>(junio)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05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Estudiantes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programas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de </a:t>
                      </a:r>
                      <a:r>
                        <a:rPr lang="en-US" sz="1400" u="none" strike="noStrike" dirty="0" err="1">
                          <a:effectLst/>
                        </a:rPr>
                        <a:t>emprendedores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Fortalecer el programa de Emprendimiento mediante las modalidades presencial y/o virtual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Pláticas, talleres y conferencias de sensibilización (Casos de éxito de emprendimiento)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Listas de asistencia, fotografías, </a:t>
                      </a:r>
                      <a:r>
                        <a:rPr lang="es-ES" sz="1400" u="none" strike="noStrike" dirty="0" smtClean="0">
                          <a:effectLst/>
                        </a:rPr>
                        <a:t>planeación </a:t>
                      </a:r>
                      <a:r>
                        <a:rPr lang="es-ES" sz="1400" u="none" strike="noStrike" dirty="0">
                          <a:effectLst/>
                        </a:rPr>
                        <a:t>de actividades por PE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Mtra</a:t>
                      </a:r>
                      <a:r>
                        <a:rPr lang="en-US" sz="1400" u="none" strike="noStrike" dirty="0">
                          <a:effectLst/>
                        </a:rPr>
                        <a:t>. Maricela </a:t>
                      </a:r>
                      <a:r>
                        <a:rPr lang="en-US" sz="1400" u="none" strike="noStrike" dirty="0" smtClean="0">
                          <a:effectLst/>
                        </a:rPr>
                        <a:t>Hernández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7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Programas </a:t>
                      </a:r>
                      <a:r>
                        <a:rPr lang="es-ES" sz="1400" u="none" strike="noStrike" dirty="0">
                          <a:effectLst/>
                        </a:rPr>
                        <a:t>de </a:t>
                      </a:r>
                      <a:r>
                        <a:rPr lang="es-ES" sz="1400" u="none" strike="noStrike" dirty="0" smtClean="0">
                          <a:effectLst/>
                        </a:rPr>
                        <a:t>capacitación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para fortalecer el emprendimiento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Enviar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convocatorias</a:t>
                      </a:r>
                      <a:r>
                        <a:rPr lang="en-US" sz="1400" u="none" strike="noStrike" dirty="0"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</a:rPr>
                        <a:t>cursos</a:t>
                      </a:r>
                      <a:r>
                        <a:rPr lang="en-US" sz="1400" u="none" strike="noStrike" dirty="0">
                          <a:effectLst/>
                        </a:rPr>
                        <a:t> y/o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talleres</a:t>
                      </a:r>
                      <a:r>
                        <a:rPr lang="en-US" sz="1400" u="none" strike="noStrike" dirty="0" smtClean="0">
                          <a:effectLst/>
                        </a:rPr>
                        <a:t> y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registro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de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participaciones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Convocatoria</a:t>
                      </a:r>
                      <a:r>
                        <a:rPr lang="en-US" sz="1400" u="none" strike="noStrike" dirty="0">
                          <a:effectLst/>
                        </a:rPr>
                        <a:t> y/o </a:t>
                      </a:r>
                      <a:r>
                        <a:rPr lang="en-US" sz="1400" u="none" strike="noStrike" dirty="0" err="1">
                          <a:effectLst/>
                        </a:rPr>
                        <a:t>correo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electrónicos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Mtra. Yaneheriee Zúñiga Oropeza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213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Proyectos de estudiantes en incubadora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kern="1200" dirty="0" smtClean="0"/>
                        <a:t>Fortalecer la búsqueda de financiamiento para impulsar los planes de negocio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Participar en presentación de </a:t>
                      </a:r>
                      <a:r>
                        <a:rPr lang="es-ES" sz="1400" u="none" strike="noStrike" dirty="0" smtClean="0">
                          <a:effectLst/>
                        </a:rPr>
                        <a:t>proyectos, dar </a:t>
                      </a:r>
                      <a:r>
                        <a:rPr lang="es-ES" sz="1400" u="none" strike="noStrike" dirty="0">
                          <a:effectLst/>
                        </a:rPr>
                        <a:t>seguimiento a estudiantes identificados en el proceso de sensibilización y en Estadía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Plan de </a:t>
                      </a:r>
                      <a:r>
                        <a:rPr lang="en-US" sz="1400" u="none" strike="noStrike" dirty="0" err="1">
                          <a:effectLst/>
                        </a:rPr>
                        <a:t>negocios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Mtro</a:t>
                      </a:r>
                      <a:r>
                        <a:rPr lang="en-US" sz="1400" u="none" strike="noStrike" dirty="0">
                          <a:effectLst/>
                        </a:rPr>
                        <a:t>. José Aguirre Reyes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108%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820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Proyectos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de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estudiantes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financiados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Integrar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expendientes</a:t>
                      </a:r>
                      <a:r>
                        <a:rPr lang="en-US" sz="1400" u="none" strike="noStrike" dirty="0">
                          <a:effectLst/>
                        </a:rPr>
                        <a:t> para </a:t>
                      </a:r>
                      <a:r>
                        <a:rPr lang="en-US" sz="1400" u="none" strike="noStrike" dirty="0" err="1">
                          <a:effectLst/>
                        </a:rPr>
                        <a:t>financiamiento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Acuse</a:t>
                      </a:r>
                      <a:r>
                        <a:rPr lang="en-US" sz="1400" u="none" strike="noStrike" dirty="0">
                          <a:effectLst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</a:rPr>
                        <a:t>registro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Tec. Irma Bravo Rangel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97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24893</TotalTime>
  <Words>307</Words>
  <Application>Microsoft Office PowerPoint</Application>
  <PresentationFormat>Presentación en pantalla (4:3)</PresentationFormat>
  <Paragraphs>68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Agency FB</vt:lpstr>
      <vt:lpstr>Arial</vt:lpstr>
      <vt:lpstr>Avenir Black</vt:lpstr>
      <vt:lpstr>Barrio</vt:lpstr>
      <vt:lpstr>Calibri</vt:lpstr>
      <vt:lpstr>Calibri Light</vt:lpstr>
      <vt:lpstr>Tema de Office</vt:lpstr>
      <vt:lpstr>Consejos Técnicos Escolares  de Educación Superior CTEES </vt:lpstr>
      <vt:lpstr>Indicador 1:  Estudiantes en programas de emprendedores</vt:lpstr>
      <vt:lpstr>Indicador 1:  Estudiantes en programas de emprendedores</vt:lpstr>
      <vt:lpstr>Indicador 2: Programas de capacitación para fortalecer el emprendimiento</vt:lpstr>
      <vt:lpstr>Indicador 3: Proyectos de estudiantes en estadía</vt:lpstr>
      <vt:lpstr>Indicador 4: gestión de recursos</vt:lpstr>
      <vt:lpstr>Ruta de mejora continua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</dc:creator>
  <cp:lastModifiedBy>Yazmín</cp:lastModifiedBy>
  <cp:revision>771</cp:revision>
  <dcterms:created xsi:type="dcterms:W3CDTF">2014-10-16T23:29:38Z</dcterms:created>
  <dcterms:modified xsi:type="dcterms:W3CDTF">2021-06-23T01:22:24Z</dcterms:modified>
</cp:coreProperties>
</file>