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6" r:id="rId4"/>
    <p:sldId id="260" r:id="rId5"/>
    <p:sldId id="265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planeaci&#243;n\corona%20virus\pronostic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planeaci&#243;n\corona%20virus\pronostic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planeaci&#243;n\corona%20virus\pronostic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Nuevos casos confirmados en México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6"/>
            <c:dispRSqr val="0"/>
            <c:dispEq val="0"/>
          </c:trendline>
          <c:cat>
            <c:strRef>
              <c:f>nacional!$A$2:$AEO$2</c:f>
              <c:strCache>
                <c:ptCount val="821"/>
                <c:pt idx="0">
                  <c:v>27-feb</c:v>
                </c:pt>
                <c:pt idx="1">
                  <c:v>28-feb</c:v>
                </c:pt>
                <c:pt idx="2">
                  <c:v>01-mar</c:v>
                </c:pt>
                <c:pt idx="3">
                  <c:v>02-mar</c:v>
                </c:pt>
                <c:pt idx="4">
                  <c:v>03-mar</c:v>
                </c:pt>
                <c:pt idx="5">
                  <c:v>04-mar</c:v>
                </c:pt>
                <c:pt idx="6">
                  <c:v>05-mar</c:v>
                </c:pt>
                <c:pt idx="7">
                  <c:v>06-mar</c:v>
                </c:pt>
                <c:pt idx="8">
                  <c:v>07-mar</c:v>
                </c:pt>
                <c:pt idx="9">
                  <c:v>08-mar</c:v>
                </c:pt>
                <c:pt idx="10">
                  <c:v>09-mar</c:v>
                </c:pt>
                <c:pt idx="11">
                  <c:v>10-mar</c:v>
                </c:pt>
                <c:pt idx="12">
                  <c:v>11-mar</c:v>
                </c:pt>
                <c:pt idx="13">
                  <c:v>12-mar</c:v>
                </c:pt>
                <c:pt idx="14">
                  <c:v>13-mar</c:v>
                </c:pt>
                <c:pt idx="15">
                  <c:v>14-mar</c:v>
                </c:pt>
                <c:pt idx="16">
                  <c:v>15-mar</c:v>
                </c:pt>
                <c:pt idx="17">
                  <c:v>16-mar</c:v>
                </c:pt>
                <c:pt idx="18">
                  <c:v>17-mar</c:v>
                </c:pt>
                <c:pt idx="19">
                  <c:v>18-mar</c:v>
                </c:pt>
                <c:pt idx="20">
                  <c:v>19-mar</c:v>
                </c:pt>
                <c:pt idx="21">
                  <c:v>20-mar</c:v>
                </c:pt>
                <c:pt idx="22">
                  <c:v>21-mar</c:v>
                </c:pt>
                <c:pt idx="23">
                  <c:v>22-mar</c:v>
                </c:pt>
                <c:pt idx="24">
                  <c:v>23-mar</c:v>
                </c:pt>
                <c:pt idx="25">
                  <c:v>24-mar</c:v>
                </c:pt>
                <c:pt idx="26">
                  <c:v>25-mar</c:v>
                </c:pt>
                <c:pt idx="27">
                  <c:v>26-mar</c:v>
                </c:pt>
                <c:pt idx="28">
                  <c:v>27-mar</c:v>
                </c:pt>
                <c:pt idx="29">
                  <c:v>28-mar</c:v>
                </c:pt>
                <c:pt idx="30">
                  <c:v>29-mar</c:v>
                </c:pt>
                <c:pt idx="31">
                  <c:v>30-mar</c:v>
                </c:pt>
                <c:pt idx="32">
                  <c:v>31-mar</c:v>
                </c:pt>
                <c:pt idx="33">
                  <c:v>01-abr</c:v>
                </c:pt>
                <c:pt idx="34">
                  <c:v>02-abr</c:v>
                </c:pt>
                <c:pt idx="35">
                  <c:v>03-abr</c:v>
                </c:pt>
                <c:pt idx="36">
                  <c:v>04-abr</c:v>
                </c:pt>
                <c:pt idx="37">
                  <c:v>05-abr</c:v>
                </c:pt>
                <c:pt idx="38">
                  <c:v>06-abr</c:v>
                </c:pt>
                <c:pt idx="39">
                  <c:v>07-abr</c:v>
                </c:pt>
                <c:pt idx="40">
                  <c:v>08-abr</c:v>
                </c:pt>
                <c:pt idx="41">
                  <c:v>09-abr</c:v>
                </c:pt>
                <c:pt idx="42">
                  <c:v>10-abr</c:v>
                </c:pt>
                <c:pt idx="43">
                  <c:v>11-abr</c:v>
                </c:pt>
                <c:pt idx="44">
                  <c:v>12-abr</c:v>
                </c:pt>
                <c:pt idx="45">
                  <c:v>13-abr</c:v>
                </c:pt>
                <c:pt idx="46">
                  <c:v>14-abr</c:v>
                </c:pt>
                <c:pt idx="47">
                  <c:v>15-abr</c:v>
                </c:pt>
                <c:pt idx="48">
                  <c:v>16-abr</c:v>
                </c:pt>
                <c:pt idx="49">
                  <c:v>17-abr</c:v>
                </c:pt>
                <c:pt idx="50">
                  <c:v>18-abr</c:v>
                </c:pt>
                <c:pt idx="51">
                  <c:v>19-abr</c:v>
                </c:pt>
                <c:pt idx="52">
                  <c:v>20-abr</c:v>
                </c:pt>
                <c:pt idx="53">
                  <c:v>21-abr</c:v>
                </c:pt>
                <c:pt idx="54">
                  <c:v>22-abr</c:v>
                </c:pt>
                <c:pt idx="55">
                  <c:v>23-abr</c:v>
                </c:pt>
                <c:pt idx="56">
                  <c:v>24-abr</c:v>
                </c:pt>
                <c:pt idx="57">
                  <c:v>25-abr</c:v>
                </c:pt>
                <c:pt idx="58">
                  <c:v>26-abr</c:v>
                </c:pt>
                <c:pt idx="59">
                  <c:v>27-abr</c:v>
                </c:pt>
                <c:pt idx="60">
                  <c:v>28-abr</c:v>
                </c:pt>
                <c:pt idx="61">
                  <c:v>29-abr</c:v>
                </c:pt>
                <c:pt idx="62">
                  <c:v>30-abr</c:v>
                </c:pt>
                <c:pt idx="63">
                  <c:v>01-may</c:v>
                </c:pt>
                <c:pt idx="64">
                  <c:v>02-may</c:v>
                </c:pt>
                <c:pt idx="65">
                  <c:v>03-may</c:v>
                </c:pt>
                <c:pt idx="66">
                  <c:v>04-may</c:v>
                </c:pt>
                <c:pt idx="67">
                  <c:v>05-may</c:v>
                </c:pt>
                <c:pt idx="68">
                  <c:v>06-may</c:v>
                </c:pt>
                <c:pt idx="69">
                  <c:v>07-may</c:v>
                </c:pt>
                <c:pt idx="70">
                  <c:v>08-may</c:v>
                </c:pt>
                <c:pt idx="71">
                  <c:v>09-may</c:v>
                </c:pt>
                <c:pt idx="72">
                  <c:v>10-may</c:v>
                </c:pt>
                <c:pt idx="73">
                  <c:v>11-may</c:v>
                </c:pt>
                <c:pt idx="74">
                  <c:v>12-may</c:v>
                </c:pt>
                <c:pt idx="75">
                  <c:v>13-may</c:v>
                </c:pt>
                <c:pt idx="76">
                  <c:v>14-may</c:v>
                </c:pt>
                <c:pt idx="77">
                  <c:v>15-may</c:v>
                </c:pt>
                <c:pt idx="78">
                  <c:v>16-may</c:v>
                </c:pt>
                <c:pt idx="79">
                  <c:v>17-may</c:v>
                </c:pt>
                <c:pt idx="80">
                  <c:v>18-may</c:v>
                </c:pt>
                <c:pt idx="81">
                  <c:v>19-may</c:v>
                </c:pt>
                <c:pt idx="82">
                  <c:v>20-may</c:v>
                </c:pt>
                <c:pt idx="83">
                  <c:v>21-may</c:v>
                </c:pt>
                <c:pt idx="84">
                  <c:v>22-may</c:v>
                </c:pt>
                <c:pt idx="85">
                  <c:v>23-may</c:v>
                </c:pt>
                <c:pt idx="86">
                  <c:v>24-may</c:v>
                </c:pt>
                <c:pt idx="87">
                  <c:v>25-may</c:v>
                </c:pt>
                <c:pt idx="88">
                  <c:v>26-may</c:v>
                </c:pt>
                <c:pt idx="89">
                  <c:v>27-may</c:v>
                </c:pt>
                <c:pt idx="90">
                  <c:v>28-may</c:v>
                </c:pt>
                <c:pt idx="91">
                  <c:v>29-may</c:v>
                </c:pt>
                <c:pt idx="92">
                  <c:v>30-may</c:v>
                </c:pt>
                <c:pt idx="93">
                  <c:v>31-may</c:v>
                </c:pt>
                <c:pt idx="94">
                  <c:v>01-jun</c:v>
                </c:pt>
                <c:pt idx="95">
                  <c:v>02-jun</c:v>
                </c:pt>
                <c:pt idx="96">
                  <c:v>03-jun</c:v>
                </c:pt>
                <c:pt idx="97">
                  <c:v>04-jun</c:v>
                </c:pt>
                <c:pt idx="98">
                  <c:v>05-jun</c:v>
                </c:pt>
                <c:pt idx="99">
                  <c:v>06-jun</c:v>
                </c:pt>
                <c:pt idx="100">
                  <c:v>07-jun</c:v>
                </c:pt>
                <c:pt idx="101">
                  <c:v>08-jun</c:v>
                </c:pt>
                <c:pt idx="102">
                  <c:v>09-jun</c:v>
                </c:pt>
                <c:pt idx="103">
                  <c:v>10-jun</c:v>
                </c:pt>
                <c:pt idx="104">
                  <c:v>11-jun</c:v>
                </c:pt>
                <c:pt idx="105">
                  <c:v>12-jun</c:v>
                </c:pt>
                <c:pt idx="106">
                  <c:v>13-jun</c:v>
                </c:pt>
                <c:pt idx="107">
                  <c:v>14-jun</c:v>
                </c:pt>
                <c:pt idx="108">
                  <c:v>15-jun</c:v>
                </c:pt>
                <c:pt idx="109">
                  <c:v>16-jun</c:v>
                </c:pt>
                <c:pt idx="110">
                  <c:v>17-jun</c:v>
                </c:pt>
                <c:pt idx="111">
                  <c:v>18-jun</c:v>
                </c:pt>
                <c:pt idx="112">
                  <c:v>19-jun</c:v>
                </c:pt>
                <c:pt idx="113">
                  <c:v>20-jun</c:v>
                </c:pt>
                <c:pt idx="114">
                  <c:v>21-jun</c:v>
                </c:pt>
                <c:pt idx="115">
                  <c:v>22-jun</c:v>
                </c:pt>
                <c:pt idx="116">
                  <c:v>23-jun</c:v>
                </c:pt>
                <c:pt idx="117">
                  <c:v>24-jun</c:v>
                </c:pt>
                <c:pt idx="118">
                  <c:v>25-jun</c:v>
                </c:pt>
                <c:pt idx="119">
                  <c:v>26-jun</c:v>
                </c:pt>
                <c:pt idx="120">
                  <c:v>27-jun</c:v>
                </c:pt>
                <c:pt idx="121">
                  <c:v>28-jun</c:v>
                </c:pt>
                <c:pt idx="122">
                  <c:v>29-jun</c:v>
                </c:pt>
                <c:pt idx="123">
                  <c:v>30-jun</c:v>
                </c:pt>
                <c:pt idx="124">
                  <c:v>01-jul</c:v>
                </c:pt>
                <c:pt idx="125">
                  <c:v>02-jul</c:v>
                </c:pt>
                <c:pt idx="126">
                  <c:v>03-jul</c:v>
                </c:pt>
                <c:pt idx="127">
                  <c:v>04-jul</c:v>
                </c:pt>
                <c:pt idx="128">
                  <c:v>05-jul</c:v>
                </c:pt>
                <c:pt idx="129">
                  <c:v>06-jul</c:v>
                </c:pt>
                <c:pt idx="130">
                  <c:v>07-jul</c:v>
                </c:pt>
                <c:pt idx="131">
                  <c:v>08-jul</c:v>
                </c:pt>
                <c:pt idx="132">
                  <c:v>09-jul</c:v>
                </c:pt>
                <c:pt idx="133">
                  <c:v>10-jul</c:v>
                </c:pt>
                <c:pt idx="134">
                  <c:v>11-jul</c:v>
                </c:pt>
                <c:pt idx="135">
                  <c:v>12-jul</c:v>
                </c:pt>
                <c:pt idx="136">
                  <c:v>13-jul</c:v>
                </c:pt>
                <c:pt idx="137">
                  <c:v>14-jul</c:v>
                </c:pt>
                <c:pt idx="138">
                  <c:v>15-jul</c:v>
                </c:pt>
                <c:pt idx="139">
                  <c:v>16-jul</c:v>
                </c:pt>
                <c:pt idx="140">
                  <c:v>17-jul</c:v>
                </c:pt>
                <c:pt idx="141">
                  <c:v>18-jul</c:v>
                </c:pt>
                <c:pt idx="142">
                  <c:v>19-jul</c:v>
                </c:pt>
                <c:pt idx="143">
                  <c:v>20-jul</c:v>
                </c:pt>
                <c:pt idx="144">
                  <c:v>21-jul</c:v>
                </c:pt>
                <c:pt idx="145">
                  <c:v>22-jul</c:v>
                </c:pt>
                <c:pt idx="146">
                  <c:v>23-jul</c:v>
                </c:pt>
                <c:pt idx="147">
                  <c:v>24-jul</c:v>
                </c:pt>
                <c:pt idx="148">
                  <c:v>25-jul</c:v>
                </c:pt>
                <c:pt idx="149">
                  <c:v>26-jul</c:v>
                </c:pt>
                <c:pt idx="150">
                  <c:v>27-jul</c:v>
                </c:pt>
                <c:pt idx="151">
                  <c:v>28-jul</c:v>
                </c:pt>
                <c:pt idx="152">
                  <c:v>29-jul</c:v>
                </c:pt>
                <c:pt idx="153">
                  <c:v>30-jul</c:v>
                </c:pt>
                <c:pt idx="154">
                  <c:v>31-jul</c:v>
                </c:pt>
                <c:pt idx="155">
                  <c:v>01-ago</c:v>
                </c:pt>
                <c:pt idx="156">
                  <c:v>02-ago</c:v>
                </c:pt>
                <c:pt idx="157">
                  <c:v>03-ago</c:v>
                </c:pt>
                <c:pt idx="158">
                  <c:v>04-ago</c:v>
                </c:pt>
                <c:pt idx="159">
                  <c:v>05-ago</c:v>
                </c:pt>
                <c:pt idx="160">
                  <c:v>06-ago</c:v>
                </c:pt>
                <c:pt idx="161">
                  <c:v>07-ago</c:v>
                </c:pt>
                <c:pt idx="162">
                  <c:v>08-ago</c:v>
                </c:pt>
                <c:pt idx="163">
                  <c:v>09-ago</c:v>
                </c:pt>
                <c:pt idx="164">
                  <c:v>10-ago</c:v>
                </c:pt>
                <c:pt idx="165">
                  <c:v>11-ago</c:v>
                </c:pt>
                <c:pt idx="166">
                  <c:v>12-ago</c:v>
                </c:pt>
                <c:pt idx="167">
                  <c:v>13-ago</c:v>
                </c:pt>
                <c:pt idx="168">
                  <c:v>14-ago</c:v>
                </c:pt>
                <c:pt idx="169">
                  <c:v>15-ago</c:v>
                </c:pt>
                <c:pt idx="170">
                  <c:v>16-ago</c:v>
                </c:pt>
                <c:pt idx="171">
                  <c:v>17-ago</c:v>
                </c:pt>
                <c:pt idx="172">
                  <c:v>18-ago</c:v>
                </c:pt>
                <c:pt idx="173">
                  <c:v>19-ago</c:v>
                </c:pt>
                <c:pt idx="174">
                  <c:v>20-ago</c:v>
                </c:pt>
                <c:pt idx="175">
                  <c:v>21-ago</c:v>
                </c:pt>
                <c:pt idx="176">
                  <c:v>22-ago</c:v>
                </c:pt>
                <c:pt idx="177">
                  <c:v>23-ago</c:v>
                </c:pt>
                <c:pt idx="178">
                  <c:v>24-ago</c:v>
                </c:pt>
                <c:pt idx="179">
                  <c:v>25-ago</c:v>
                </c:pt>
                <c:pt idx="180">
                  <c:v>26-ago</c:v>
                </c:pt>
                <c:pt idx="181">
                  <c:v>27-ago</c:v>
                </c:pt>
                <c:pt idx="182">
                  <c:v>28-ago</c:v>
                </c:pt>
                <c:pt idx="183">
                  <c:v>29-ago</c:v>
                </c:pt>
                <c:pt idx="184">
                  <c:v>30-ago</c:v>
                </c:pt>
                <c:pt idx="185">
                  <c:v>31-ago</c:v>
                </c:pt>
                <c:pt idx="186">
                  <c:v>01-sep</c:v>
                </c:pt>
                <c:pt idx="187">
                  <c:v>02-sep</c:v>
                </c:pt>
                <c:pt idx="188">
                  <c:v>03-sep</c:v>
                </c:pt>
                <c:pt idx="189">
                  <c:v>04-sep</c:v>
                </c:pt>
                <c:pt idx="190">
                  <c:v>05-sep</c:v>
                </c:pt>
                <c:pt idx="191">
                  <c:v>06-sep</c:v>
                </c:pt>
                <c:pt idx="192">
                  <c:v>07-sep</c:v>
                </c:pt>
                <c:pt idx="193">
                  <c:v>08-sep</c:v>
                </c:pt>
                <c:pt idx="194">
                  <c:v>09-sep</c:v>
                </c:pt>
                <c:pt idx="195">
                  <c:v>10-sep</c:v>
                </c:pt>
                <c:pt idx="196">
                  <c:v>11-sep</c:v>
                </c:pt>
                <c:pt idx="197">
                  <c:v>12-sep</c:v>
                </c:pt>
                <c:pt idx="198">
                  <c:v>13-sep</c:v>
                </c:pt>
                <c:pt idx="199">
                  <c:v>14-sep</c:v>
                </c:pt>
                <c:pt idx="200">
                  <c:v>15-sep</c:v>
                </c:pt>
                <c:pt idx="201">
                  <c:v>16-sep</c:v>
                </c:pt>
                <c:pt idx="202">
                  <c:v>17-sep</c:v>
                </c:pt>
                <c:pt idx="203">
                  <c:v>18-sep</c:v>
                </c:pt>
                <c:pt idx="204">
                  <c:v>19-sep</c:v>
                </c:pt>
                <c:pt idx="205">
                  <c:v>20-sep</c:v>
                </c:pt>
                <c:pt idx="206">
                  <c:v>21-sep</c:v>
                </c:pt>
                <c:pt idx="207">
                  <c:v>22-sep</c:v>
                </c:pt>
                <c:pt idx="208">
                  <c:v>23-sep</c:v>
                </c:pt>
                <c:pt idx="209">
                  <c:v>24-sep</c:v>
                </c:pt>
                <c:pt idx="210">
                  <c:v>25-sep</c:v>
                </c:pt>
                <c:pt idx="211">
                  <c:v>26-sep</c:v>
                </c:pt>
                <c:pt idx="212">
                  <c:v>27-sep</c:v>
                </c:pt>
                <c:pt idx="213">
                  <c:v>28-sep</c:v>
                </c:pt>
                <c:pt idx="214">
                  <c:v>29-sep</c:v>
                </c:pt>
                <c:pt idx="215">
                  <c:v>30-sep</c:v>
                </c:pt>
                <c:pt idx="216">
                  <c:v>01-oct</c:v>
                </c:pt>
                <c:pt idx="217">
                  <c:v>02-oct</c:v>
                </c:pt>
                <c:pt idx="218">
                  <c:v>03-oct</c:v>
                </c:pt>
                <c:pt idx="219">
                  <c:v>04-oct</c:v>
                </c:pt>
                <c:pt idx="220">
                  <c:v>05-oct</c:v>
                </c:pt>
                <c:pt idx="221">
                  <c:v>06-oct</c:v>
                </c:pt>
                <c:pt idx="222">
                  <c:v>07-oct</c:v>
                </c:pt>
                <c:pt idx="223">
                  <c:v>08-oct</c:v>
                </c:pt>
                <c:pt idx="224">
                  <c:v>09-oct</c:v>
                </c:pt>
                <c:pt idx="225">
                  <c:v>10-oct</c:v>
                </c:pt>
                <c:pt idx="226">
                  <c:v>11-oct</c:v>
                </c:pt>
                <c:pt idx="227">
                  <c:v>12-oct</c:v>
                </c:pt>
                <c:pt idx="228">
                  <c:v>13-oct</c:v>
                </c:pt>
                <c:pt idx="229">
                  <c:v>14-oct</c:v>
                </c:pt>
                <c:pt idx="230">
                  <c:v>15-oct</c:v>
                </c:pt>
                <c:pt idx="231">
                  <c:v>16-oct</c:v>
                </c:pt>
                <c:pt idx="232">
                  <c:v>17-oct</c:v>
                </c:pt>
                <c:pt idx="233">
                  <c:v>18-oct</c:v>
                </c:pt>
                <c:pt idx="234">
                  <c:v>19-oct</c:v>
                </c:pt>
                <c:pt idx="235">
                  <c:v>20-oct</c:v>
                </c:pt>
                <c:pt idx="236">
                  <c:v>21-oct</c:v>
                </c:pt>
                <c:pt idx="237">
                  <c:v>22-oct</c:v>
                </c:pt>
                <c:pt idx="238">
                  <c:v>23-oct</c:v>
                </c:pt>
                <c:pt idx="239">
                  <c:v>24-oct</c:v>
                </c:pt>
                <c:pt idx="240">
                  <c:v>25-oct</c:v>
                </c:pt>
                <c:pt idx="241">
                  <c:v>26-oct</c:v>
                </c:pt>
                <c:pt idx="242">
                  <c:v>27-oct</c:v>
                </c:pt>
                <c:pt idx="243">
                  <c:v>28-oct</c:v>
                </c:pt>
                <c:pt idx="244">
                  <c:v>29-oct</c:v>
                </c:pt>
                <c:pt idx="245">
                  <c:v>30-oct</c:v>
                </c:pt>
                <c:pt idx="246">
                  <c:v>31-oct</c:v>
                </c:pt>
                <c:pt idx="247">
                  <c:v>01-nov</c:v>
                </c:pt>
                <c:pt idx="248">
                  <c:v>02-nov</c:v>
                </c:pt>
                <c:pt idx="249">
                  <c:v>03-nov</c:v>
                </c:pt>
                <c:pt idx="250">
                  <c:v>04-nov</c:v>
                </c:pt>
                <c:pt idx="251">
                  <c:v>05-nov</c:v>
                </c:pt>
                <c:pt idx="252">
                  <c:v>06-nov</c:v>
                </c:pt>
                <c:pt idx="253">
                  <c:v>07-nov</c:v>
                </c:pt>
                <c:pt idx="254">
                  <c:v>08-nov</c:v>
                </c:pt>
                <c:pt idx="255">
                  <c:v>09-nov</c:v>
                </c:pt>
                <c:pt idx="256">
                  <c:v>10-nov</c:v>
                </c:pt>
                <c:pt idx="257">
                  <c:v>11-nov</c:v>
                </c:pt>
                <c:pt idx="258">
                  <c:v>12-nov</c:v>
                </c:pt>
                <c:pt idx="259">
                  <c:v>13-nov</c:v>
                </c:pt>
                <c:pt idx="260">
                  <c:v>14-nov</c:v>
                </c:pt>
                <c:pt idx="261">
                  <c:v>15-nov</c:v>
                </c:pt>
                <c:pt idx="262">
                  <c:v>16-nov</c:v>
                </c:pt>
                <c:pt idx="263">
                  <c:v>17-nov</c:v>
                </c:pt>
                <c:pt idx="264">
                  <c:v>18-nov</c:v>
                </c:pt>
                <c:pt idx="265">
                  <c:v>19-nov</c:v>
                </c:pt>
                <c:pt idx="266">
                  <c:v>20-nov</c:v>
                </c:pt>
                <c:pt idx="267">
                  <c:v>21-nov</c:v>
                </c:pt>
                <c:pt idx="268">
                  <c:v>22-nov</c:v>
                </c:pt>
                <c:pt idx="269">
                  <c:v>23-nov</c:v>
                </c:pt>
                <c:pt idx="270">
                  <c:v>24-nov</c:v>
                </c:pt>
                <c:pt idx="271">
                  <c:v>25-nov</c:v>
                </c:pt>
                <c:pt idx="272">
                  <c:v>26-nov</c:v>
                </c:pt>
                <c:pt idx="273">
                  <c:v>27-nov</c:v>
                </c:pt>
                <c:pt idx="274">
                  <c:v>28-nov</c:v>
                </c:pt>
                <c:pt idx="275">
                  <c:v>29-nov</c:v>
                </c:pt>
                <c:pt idx="276">
                  <c:v>30-nov</c:v>
                </c:pt>
                <c:pt idx="277">
                  <c:v>01-dic</c:v>
                </c:pt>
                <c:pt idx="278">
                  <c:v>02-dic</c:v>
                </c:pt>
                <c:pt idx="279">
                  <c:v>03-dic</c:v>
                </c:pt>
                <c:pt idx="280">
                  <c:v>04-dic</c:v>
                </c:pt>
                <c:pt idx="281">
                  <c:v>05-dic</c:v>
                </c:pt>
                <c:pt idx="282">
                  <c:v>06-dic</c:v>
                </c:pt>
                <c:pt idx="283">
                  <c:v>07-dic</c:v>
                </c:pt>
                <c:pt idx="284">
                  <c:v>08-dic</c:v>
                </c:pt>
                <c:pt idx="285">
                  <c:v>09-dic</c:v>
                </c:pt>
                <c:pt idx="286">
                  <c:v>10-dic</c:v>
                </c:pt>
                <c:pt idx="287">
                  <c:v>11-dic</c:v>
                </c:pt>
                <c:pt idx="288">
                  <c:v>12-dic</c:v>
                </c:pt>
                <c:pt idx="289">
                  <c:v>13-dic</c:v>
                </c:pt>
                <c:pt idx="290">
                  <c:v>14-dic</c:v>
                </c:pt>
                <c:pt idx="291">
                  <c:v>15-dic</c:v>
                </c:pt>
                <c:pt idx="292">
                  <c:v>16-dic</c:v>
                </c:pt>
                <c:pt idx="293">
                  <c:v>17-dic</c:v>
                </c:pt>
                <c:pt idx="294">
                  <c:v>18-dic</c:v>
                </c:pt>
                <c:pt idx="295">
                  <c:v>19-dic</c:v>
                </c:pt>
                <c:pt idx="296">
                  <c:v>20-dic</c:v>
                </c:pt>
                <c:pt idx="297">
                  <c:v>21-dic</c:v>
                </c:pt>
                <c:pt idx="298">
                  <c:v>22-dic</c:v>
                </c:pt>
                <c:pt idx="299">
                  <c:v>23-dic</c:v>
                </c:pt>
                <c:pt idx="300">
                  <c:v>24-dic</c:v>
                </c:pt>
                <c:pt idx="301">
                  <c:v>25-dic</c:v>
                </c:pt>
                <c:pt idx="302">
                  <c:v>26-dic</c:v>
                </c:pt>
                <c:pt idx="303">
                  <c:v>27-dic</c:v>
                </c:pt>
                <c:pt idx="304">
                  <c:v>28-dic</c:v>
                </c:pt>
                <c:pt idx="305">
                  <c:v>29-dic</c:v>
                </c:pt>
                <c:pt idx="306">
                  <c:v>30-dic</c:v>
                </c:pt>
                <c:pt idx="307">
                  <c:v>31-dic</c:v>
                </c:pt>
                <c:pt idx="308">
                  <c:v>01-ene</c:v>
                </c:pt>
                <c:pt idx="309">
                  <c:v>02-ene</c:v>
                </c:pt>
                <c:pt idx="310">
                  <c:v>03-ene</c:v>
                </c:pt>
                <c:pt idx="311">
                  <c:v>04-ene</c:v>
                </c:pt>
                <c:pt idx="312">
                  <c:v>05-ene</c:v>
                </c:pt>
                <c:pt idx="313">
                  <c:v>06-ene</c:v>
                </c:pt>
                <c:pt idx="314">
                  <c:v>07-ene</c:v>
                </c:pt>
                <c:pt idx="315">
                  <c:v>08-ene</c:v>
                </c:pt>
                <c:pt idx="316">
                  <c:v>09-ene</c:v>
                </c:pt>
                <c:pt idx="317">
                  <c:v>10-ene</c:v>
                </c:pt>
                <c:pt idx="318">
                  <c:v>11-ene</c:v>
                </c:pt>
                <c:pt idx="319">
                  <c:v>12-ene</c:v>
                </c:pt>
                <c:pt idx="320">
                  <c:v>13-ene</c:v>
                </c:pt>
                <c:pt idx="321">
                  <c:v>14-ene</c:v>
                </c:pt>
                <c:pt idx="322">
                  <c:v>15-ene</c:v>
                </c:pt>
                <c:pt idx="323">
                  <c:v>16-ene</c:v>
                </c:pt>
                <c:pt idx="324">
                  <c:v>17-ene</c:v>
                </c:pt>
                <c:pt idx="325">
                  <c:v>18-ene</c:v>
                </c:pt>
                <c:pt idx="326">
                  <c:v>19-ene</c:v>
                </c:pt>
                <c:pt idx="327">
                  <c:v>20-ene</c:v>
                </c:pt>
                <c:pt idx="328">
                  <c:v>21-ene</c:v>
                </c:pt>
                <c:pt idx="329">
                  <c:v>22-ene</c:v>
                </c:pt>
                <c:pt idx="330">
                  <c:v>23-ene</c:v>
                </c:pt>
                <c:pt idx="331">
                  <c:v>24-ene</c:v>
                </c:pt>
                <c:pt idx="332">
                  <c:v>25-ene</c:v>
                </c:pt>
                <c:pt idx="333">
                  <c:v>26-ene</c:v>
                </c:pt>
                <c:pt idx="334">
                  <c:v>27-ene</c:v>
                </c:pt>
                <c:pt idx="335">
                  <c:v>28-ene</c:v>
                </c:pt>
                <c:pt idx="336">
                  <c:v>29-ene</c:v>
                </c:pt>
                <c:pt idx="337">
                  <c:v>30-ene</c:v>
                </c:pt>
                <c:pt idx="338">
                  <c:v>31-ene</c:v>
                </c:pt>
                <c:pt idx="339">
                  <c:v>01-feb</c:v>
                </c:pt>
                <c:pt idx="340">
                  <c:v>02-feb</c:v>
                </c:pt>
                <c:pt idx="341">
                  <c:v>03-feb</c:v>
                </c:pt>
                <c:pt idx="342">
                  <c:v>04-feb</c:v>
                </c:pt>
                <c:pt idx="343">
                  <c:v>05-feb</c:v>
                </c:pt>
                <c:pt idx="344">
                  <c:v>06-feb</c:v>
                </c:pt>
                <c:pt idx="345">
                  <c:v>07-feb</c:v>
                </c:pt>
                <c:pt idx="346">
                  <c:v>08-feb</c:v>
                </c:pt>
                <c:pt idx="347">
                  <c:v>09-feb</c:v>
                </c:pt>
                <c:pt idx="348">
                  <c:v>10-feb</c:v>
                </c:pt>
                <c:pt idx="349">
                  <c:v>11-feb</c:v>
                </c:pt>
                <c:pt idx="350">
                  <c:v>12-feb</c:v>
                </c:pt>
                <c:pt idx="351">
                  <c:v>13-feb</c:v>
                </c:pt>
                <c:pt idx="352">
                  <c:v>14-feb</c:v>
                </c:pt>
                <c:pt idx="353">
                  <c:v>15-feb</c:v>
                </c:pt>
                <c:pt idx="354">
                  <c:v>16-feb</c:v>
                </c:pt>
                <c:pt idx="355">
                  <c:v>17-feb</c:v>
                </c:pt>
                <c:pt idx="356">
                  <c:v>18-feb</c:v>
                </c:pt>
                <c:pt idx="357">
                  <c:v>19-feb</c:v>
                </c:pt>
                <c:pt idx="358">
                  <c:v>20-feb</c:v>
                </c:pt>
                <c:pt idx="359">
                  <c:v>21-feb</c:v>
                </c:pt>
                <c:pt idx="360">
                  <c:v>22-feb</c:v>
                </c:pt>
                <c:pt idx="361">
                  <c:v>23-feb</c:v>
                </c:pt>
                <c:pt idx="362">
                  <c:v>24-feb</c:v>
                </c:pt>
                <c:pt idx="363">
                  <c:v>25-feb</c:v>
                </c:pt>
                <c:pt idx="364">
                  <c:v>26-feb</c:v>
                </c:pt>
                <c:pt idx="365">
                  <c:v>27-feb</c:v>
                </c:pt>
                <c:pt idx="366">
                  <c:v>28-feb</c:v>
                </c:pt>
                <c:pt idx="367">
                  <c:v>01-mar</c:v>
                </c:pt>
                <c:pt idx="368">
                  <c:v>02-mar</c:v>
                </c:pt>
                <c:pt idx="369">
                  <c:v>03-mar</c:v>
                </c:pt>
                <c:pt idx="370">
                  <c:v>04-mar</c:v>
                </c:pt>
                <c:pt idx="371">
                  <c:v>05-mar</c:v>
                </c:pt>
                <c:pt idx="372">
                  <c:v>06-mar</c:v>
                </c:pt>
                <c:pt idx="373">
                  <c:v>07-mar</c:v>
                </c:pt>
                <c:pt idx="374">
                  <c:v>08-mar</c:v>
                </c:pt>
                <c:pt idx="375">
                  <c:v>09-mar</c:v>
                </c:pt>
                <c:pt idx="376">
                  <c:v>10-mar</c:v>
                </c:pt>
                <c:pt idx="377">
                  <c:v>11-mar</c:v>
                </c:pt>
                <c:pt idx="378">
                  <c:v>12-mar</c:v>
                </c:pt>
                <c:pt idx="379">
                  <c:v>13-mar</c:v>
                </c:pt>
                <c:pt idx="380">
                  <c:v>14-mar</c:v>
                </c:pt>
                <c:pt idx="381">
                  <c:v>15-mar</c:v>
                </c:pt>
                <c:pt idx="382">
                  <c:v>16-mar</c:v>
                </c:pt>
                <c:pt idx="383">
                  <c:v>17-mar</c:v>
                </c:pt>
                <c:pt idx="384">
                  <c:v>18-mar</c:v>
                </c:pt>
                <c:pt idx="385">
                  <c:v>19-mar</c:v>
                </c:pt>
                <c:pt idx="386">
                  <c:v>20-mar</c:v>
                </c:pt>
                <c:pt idx="387">
                  <c:v>21-mar</c:v>
                </c:pt>
                <c:pt idx="388">
                  <c:v>22-mar</c:v>
                </c:pt>
                <c:pt idx="389">
                  <c:v>23-mar</c:v>
                </c:pt>
                <c:pt idx="390">
                  <c:v>24-mar</c:v>
                </c:pt>
                <c:pt idx="391">
                  <c:v>25-mar</c:v>
                </c:pt>
                <c:pt idx="392">
                  <c:v>26-mar</c:v>
                </c:pt>
                <c:pt idx="393">
                  <c:v>27-mar</c:v>
                </c:pt>
                <c:pt idx="394">
                  <c:v>28-mar</c:v>
                </c:pt>
                <c:pt idx="395">
                  <c:v>29-mar</c:v>
                </c:pt>
                <c:pt idx="396">
                  <c:v>30-mar</c:v>
                </c:pt>
                <c:pt idx="397">
                  <c:v>31-mar</c:v>
                </c:pt>
                <c:pt idx="398">
                  <c:v>01-abr</c:v>
                </c:pt>
                <c:pt idx="399">
                  <c:v>02-abr</c:v>
                </c:pt>
                <c:pt idx="400">
                  <c:v>03-abr</c:v>
                </c:pt>
                <c:pt idx="401">
                  <c:v>04-abr</c:v>
                </c:pt>
                <c:pt idx="402">
                  <c:v>05-abr</c:v>
                </c:pt>
                <c:pt idx="403">
                  <c:v>06-abr</c:v>
                </c:pt>
                <c:pt idx="404">
                  <c:v>07-abr</c:v>
                </c:pt>
                <c:pt idx="405">
                  <c:v>08-abr</c:v>
                </c:pt>
                <c:pt idx="406">
                  <c:v>09-abr</c:v>
                </c:pt>
                <c:pt idx="407">
                  <c:v>10-abr</c:v>
                </c:pt>
                <c:pt idx="408">
                  <c:v>11-abr</c:v>
                </c:pt>
                <c:pt idx="409">
                  <c:v>12-abr</c:v>
                </c:pt>
                <c:pt idx="410">
                  <c:v>13-abr</c:v>
                </c:pt>
                <c:pt idx="411">
                  <c:v>14-abr</c:v>
                </c:pt>
                <c:pt idx="412">
                  <c:v>15-abr</c:v>
                </c:pt>
                <c:pt idx="413">
                  <c:v>16-abr</c:v>
                </c:pt>
                <c:pt idx="414">
                  <c:v>17-abr</c:v>
                </c:pt>
                <c:pt idx="415">
                  <c:v>18-abr</c:v>
                </c:pt>
                <c:pt idx="416">
                  <c:v>19-abr</c:v>
                </c:pt>
                <c:pt idx="417">
                  <c:v>20-abr</c:v>
                </c:pt>
                <c:pt idx="418">
                  <c:v>21-abr</c:v>
                </c:pt>
                <c:pt idx="419">
                  <c:v>22-abr</c:v>
                </c:pt>
                <c:pt idx="420">
                  <c:v>23-abr</c:v>
                </c:pt>
                <c:pt idx="421">
                  <c:v>24-abr</c:v>
                </c:pt>
                <c:pt idx="422">
                  <c:v>25-abr</c:v>
                </c:pt>
                <c:pt idx="423">
                  <c:v>26-abr</c:v>
                </c:pt>
                <c:pt idx="424">
                  <c:v>27-abr</c:v>
                </c:pt>
                <c:pt idx="425">
                  <c:v>28-abr</c:v>
                </c:pt>
                <c:pt idx="426">
                  <c:v>29-abr</c:v>
                </c:pt>
                <c:pt idx="427">
                  <c:v>30-abr</c:v>
                </c:pt>
                <c:pt idx="428">
                  <c:v>01-may</c:v>
                </c:pt>
                <c:pt idx="429">
                  <c:v>02-may</c:v>
                </c:pt>
                <c:pt idx="430">
                  <c:v>03-may</c:v>
                </c:pt>
                <c:pt idx="431">
                  <c:v>04-may</c:v>
                </c:pt>
                <c:pt idx="432">
                  <c:v>05-may</c:v>
                </c:pt>
                <c:pt idx="433">
                  <c:v>06-may</c:v>
                </c:pt>
                <c:pt idx="434">
                  <c:v>07-may</c:v>
                </c:pt>
                <c:pt idx="435">
                  <c:v>08-may</c:v>
                </c:pt>
                <c:pt idx="436">
                  <c:v>09-may</c:v>
                </c:pt>
                <c:pt idx="437">
                  <c:v>10-may</c:v>
                </c:pt>
                <c:pt idx="438">
                  <c:v>11-may</c:v>
                </c:pt>
                <c:pt idx="439">
                  <c:v>12-may</c:v>
                </c:pt>
                <c:pt idx="440">
                  <c:v>13-may</c:v>
                </c:pt>
                <c:pt idx="441">
                  <c:v>14-may</c:v>
                </c:pt>
                <c:pt idx="442">
                  <c:v>15-may</c:v>
                </c:pt>
                <c:pt idx="443">
                  <c:v>16-may</c:v>
                </c:pt>
                <c:pt idx="444">
                  <c:v>17-may</c:v>
                </c:pt>
                <c:pt idx="445">
                  <c:v>18-may</c:v>
                </c:pt>
                <c:pt idx="446">
                  <c:v>19-may</c:v>
                </c:pt>
                <c:pt idx="447">
                  <c:v>20-may</c:v>
                </c:pt>
                <c:pt idx="448">
                  <c:v>21-may</c:v>
                </c:pt>
                <c:pt idx="449">
                  <c:v>22-may</c:v>
                </c:pt>
                <c:pt idx="450">
                  <c:v>23-may</c:v>
                </c:pt>
                <c:pt idx="451">
                  <c:v>24-may</c:v>
                </c:pt>
                <c:pt idx="452">
                  <c:v>25-may</c:v>
                </c:pt>
                <c:pt idx="453">
                  <c:v>26-may</c:v>
                </c:pt>
                <c:pt idx="454">
                  <c:v>27-may</c:v>
                </c:pt>
                <c:pt idx="455">
                  <c:v>28-may</c:v>
                </c:pt>
                <c:pt idx="456">
                  <c:v>29-may</c:v>
                </c:pt>
                <c:pt idx="457">
                  <c:v>30-may</c:v>
                </c:pt>
                <c:pt idx="458">
                  <c:v>31-may</c:v>
                </c:pt>
                <c:pt idx="459">
                  <c:v>01-jun</c:v>
                </c:pt>
                <c:pt idx="460">
                  <c:v>02-jun</c:v>
                </c:pt>
                <c:pt idx="461">
                  <c:v>03-jun</c:v>
                </c:pt>
                <c:pt idx="462">
                  <c:v>04-jun</c:v>
                </c:pt>
                <c:pt idx="463">
                  <c:v>05-jun</c:v>
                </c:pt>
                <c:pt idx="464">
                  <c:v>06-jun</c:v>
                </c:pt>
                <c:pt idx="465">
                  <c:v>07-jun</c:v>
                </c:pt>
                <c:pt idx="466">
                  <c:v>08-jun</c:v>
                </c:pt>
                <c:pt idx="467">
                  <c:v>09-jun</c:v>
                </c:pt>
                <c:pt idx="468">
                  <c:v>10-jun</c:v>
                </c:pt>
                <c:pt idx="469">
                  <c:v>11-jun</c:v>
                </c:pt>
                <c:pt idx="470">
                  <c:v>12-jun</c:v>
                </c:pt>
                <c:pt idx="471">
                  <c:v>13-jun</c:v>
                </c:pt>
                <c:pt idx="472">
                  <c:v>14-jun</c:v>
                </c:pt>
                <c:pt idx="473">
                  <c:v>15-jun</c:v>
                </c:pt>
                <c:pt idx="474">
                  <c:v>16-jun</c:v>
                </c:pt>
                <c:pt idx="475">
                  <c:v>17-jun</c:v>
                </c:pt>
                <c:pt idx="476">
                  <c:v>18-jun</c:v>
                </c:pt>
                <c:pt idx="477">
                  <c:v>19-jun</c:v>
                </c:pt>
                <c:pt idx="478">
                  <c:v>20-jun</c:v>
                </c:pt>
                <c:pt idx="479">
                  <c:v>21-jun</c:v>
                </c:pt>
                <c:pt idx="480">
                  <c:v>22-jun</c:v>
                </c:pt>
                <c:pt idx="481">
                  <c:v>23-jun</c:v>
                </c:pt>
                <c:pt idx="482">
                  <c:v>24-jun</c:v>
                </c:pt>
                <c:pt idx="483">
                  <c:v>25-jun</c:v>
                </c:pt>
                <c:pt idx="484">
                  <c:v>26-jun</c:v>
                </c:pt>
                <c:pt idx="485">
                  <c:v>27-jun</c:v>
                </c:pt>
                <c:pt idx="486">
                  <c:v>28-jun</c:v>
                </c:pt>
                <c:pt idx="487">
                  <c:v>29-jun</c:v>
                </c:pt>
                <c:pt idx="488">
                  <c:v>30-jun</c:v>
                </c:pt>
                <c:pt idx="489">
                  <c:v>01-jul</c:v>
                </c:pt>
                <c:pt idx="490">
                  <c:v>02-jul</c:v>
                </c:pt>
                <c:pt idx="491">
                  <c:v>03-jul</c:v>
                </c:pt>
                <c:pt idx="492">
                  <c:v>04-jul</c:v>
                </c:pt>
                <c:pt idx="493">
                  <c:v>05-jul</c:v>
                </c:pt>
                <c:pt idx="494">
                  <c:v>06-jul</c:v>
                </c:pt>
                <c:pt idx="495">
                  <c:v>07-jul</c:v>
                </c:pt>
                <c:pt idx="496">
                  <c:v>08-jul</c:v>
                </c:pt>
                <c:pt idx="497">
                  <c:v>09-jul</c:v>
                </c:pt>
                <c:pt idx="498">
                  <c:v>10-jul</c:v>
                </c:pt>
                <c:pt idx="499">
                  <c:v>11-jul</c:v>
                </c:pt>
                <c:pt idx="500">
                  <c:v>12-jul</c:v>
                </c:pt>
                <c:pt idx="501">
                  <c:v>13-jul</c:v>
                </c:pt>
                <c:pt idx="502">
                  <c:v>14-jul</c:v>
                </c:pt>
                <c:pt idx="503">
                  <c:v>15-jul</c:v>
                </c:pt>
                <c:pt idx="504">
                  <c:v>16-jul</c:v>
                </c:pt>
                <c:pt idx="505">
                  <c:v>17-jul</c:v>
                </c:pt>
                <c:pt idx="506">
                  <c:v>18-jul</c:v>
                </c:pt>
                <c:pt idx="507">
                  <c:v>19-jul</c:v>
                </c:pt>
                <c:pt idx="508">
                  <c:v>20-jul</c:v>
                </c:pt>
                <c:pt idx="509">
                  <c:v>21-jul</c:v>
                </c:pt>
                <c:pt idx="510">
                  <c:v>22-jul</c:v>
                </c:pt>
                <c:pt idx="511">
                  <c:v>23-jul</c:v>
                </c:pt>
                <c:pt idx="512">
                  <c:v>24-jul</c:v>
                </c:pt>
                <c:pt idx="513">
                  <c:v>25-jul</c:v>
                </c:pt>
                <c:pt idx="514">
                  <c:v>26-jul</c:v>
                </c:pt>
                <c:pt idx="515">
                  <c:v>27-jul</c:v>
                </c:pt>
                <c:pt idx="516">
                  <c:v>28-jul</c:v>
                </c:pt>
                <c:pt idx="517">
                  <c:v>29-jul</c:v>
                </c:pt>
                <c:pt idx="518">
                  <c:v>30-jul</c:v>
                </c:pt>
                <c:pt idx="519">
                  <c:v>31-jul</c:v>
                </c:pt>
                <c:pt idx="520">
                  <c:v>01-ago</c:v>
                </c:pt>
                <c:pt idx="521">
                  <c:v>02-ago</c:v>
                </c:pt>
                <c:pt idx="522">
                  <c:v>03-ago</c:v>
                </c:pt>
                <c:pt idx="523">
                  <c:v>04-ago</c:v>
                </c:pt>
                <c:pt idx="524">
                  <c:v>05-ago</c:v>
                </c:pt>
                <c:pt idx="525">
                  <c:v>06-ago</c:v>
                </c:pt>
                <c:pt idx="526">
                  <c:v>07-ago</c:v>
                </c:pt>
                <c:pt idx="527">
                  <c:v>08-ago</c:v>
                </c:pt>
                <c:pt idx="528">
                  <c:v>09-ago</c:v>
                </c:pt>
                <c:pt idx="529">
                  <c:v>10-ago</c:v>
                </c:pt>
                <c:pt idx="530">
                  <c:v>11-ago</c:v>
                </c:pt>
                <c:pt idx="531">
                  <c:v>12-ago</c:v>
                </c:pt>
                <c:pt idx="532">
                  <c:v>13-ago</c:v>
                </c:pt>
                <c:pt idx="533">
                  <c:v>14-ago</c:v>
                </c:pt>
                <c:pt idx="534">
                  <c:v>15-ago</c:v>
                </c:pt>
                <c:pt idx="535">
                  <c:v>16-ago</c:v>
                </c:pt>
                <c:pt idx="536">
                  <c:v>17-ago</c:v>
                </c:pt>
                <c:pt idx="537">
                  <c:v>18-ago</c:v>
                </c:pt>
                <c:pt idx="538">
                  <c:v>19-ago</c:v>
                </c:pt>
                <c:pt idx="539">
                  <c:v>20-ago</c:v>
                </c:pt>
                <c:pt idx="540">
                  <c:v>21-ago</c:v>
                </c:pt>
                <c:pt idx="541">
                  <c:v>22-ago</c:v>
                </c:pt>
                <c:pt idx="542">
                  <c:v>23-ago</c:v>
                </c:pt>
                <c:pt idx="543">
                  <c:v>24-ago</c:v>
                </c:pt>
                <c:pt idx="544">
                  <c:v>25-ago</c:v>
                </c:pt>
                <c:pt idx="545">
                  <c:v>26-ago</c:v>
                </c:pt>
                <c:pt idx="546">
                  <c:v>27-ago</c:v>
                </c:pt>
                <c:pt idx="547">
                  <c:v>28-ago</c:v>
                </c:pt>
                <c:pt idx="548">
                  <c:v>29-ago</c:v>
                </c:pt>
                <c:pt idx="549">
                  <c:v>30-ago</c:v>
                </c:pt>
                <c:pt idx="550">
                  <c:v>31-ago</c:v>
                </c:pt>
                <c:pt idx="551">
                  <c:v>01-sep</c:v>
                </c:pt>
                <c:pt idx="552">
                  <c:v>02-sep</c:v>
                </c:pt>
                <c:pt idx="553">
                  <c:v>03-sep</c:v>
                </c:pt>
                <c:pt idx="554">
                  <c:v>04-sep</c:v>
                </c:pt>
                <c:pt idx="555">
                  <c:v>05-sep</c:v>
                </c:pt>
                <c:pt idx="556">
                  <c:v>06-sep</c:v>
                </c:pt>
                <c:pt idx="557">
                  <c:v>07-sep</c:v>
                </c:pt>
                <c:pt idx="558">
                  <c:v>08-sep</c:v>
                </c:pt>
                <c:pt idx="559">
                  <c:v>09-sep</c:v>
                </c:pt>
                <c:pt idx="560">
                  <c:v>10-sep</c:v>
                </c:pt>
                <c:pt idx="561">
                  <c:v>11-sep</c:v>
                </c:pt>
                <c:pt idx="562">
                  <c:v>12-sep</c:v>
                </c:pt>
                <c:pt idx="563">
                  <c:v>13-sep</c:v>
                </c:pt>
                <c:pt idx="564">
                  <c:v>14-sep</c:v>
                </c:pt>
                <c:pt idx="565">
                  <c:v>15-sep</c:v>
                </c:pt>
                <c:pt idx="566">
                  <c:v>16-sep</c:v>
                </c:pt>
                <c:pt idx="567">
                  <c:v>17-sep</c:v>
                </c:pt>
                <c:pt idx="568">
                  <c:v>18-sep</c:v>
                </c:pt>
                <c:pt idx="569">
                  <c:v>19-sep</c:v>
                </c:pt>
                <c:pt idx="570">
                  <c:v>20-sep</c:v>
                </c:pt>
                <c:pt idx="571">
                  <c:v>21-sep</c:v>
                </c:pt>
                <c:pt idx="572">
                  <c:v>22-sep</c:v>
                </c:pt>
                <c:pt idx="573">
                  <c:v>23-sep</c:v>
                </c:pt>
                <c:pt idx="574">
                  <c:v>24-sep</c:v>
                </c:pt>
                <c:pt idx="575">
                  <c:v>25-sep</c:v>
                </c:pt>
                <c:pt idx="576">
                  <c:v>26-sep</c:v>
                </c:pt>
                <c:pt idx="577">
                  <c:v>27-sep</c:v>
                </c:pt>
                <c:pt idx="578">
                  <c:v>28-sep</c:v>
                </c:pt>
                <c:pt idx="579">
                  <c:v>29-sep</c:v>
                </c:pt>
                <c:pt idx="580">
                  <c:v>30-sep</c:v>
                </c:pt>
                <c:pt idx="581">
                  <c:v>01-oct</c:v>
                </c:pt>
                <c:pt idx="582">
                  <c:v>02-oct</c:v>
                </c:pt>
                <c:pt idx="583">
                  <c:v>03-oct</c:v>
                </c:pt>
                <c:pt idx="584">
                  <c:v>04-oct</c:v>
                </c:pt>
                <c:pt idx="585">
                  <c:v>05-oct</c:v>
                </c:pt>
                <c:pt idx="586">
                  <c:v>06-oct</c:v>
                </c:pt>
                <c:pt idx="587">
                  <c:v>07-oct</c:v>
                </c:pt>
                <c:pt idx="588">
                  <c:v>08-oct</c:v>
                </c:pt>
                <c:pt idx="589">
                  <c:v>09-oct</c:v>
                </c:pt>
                <c:pt idx="590">
                  <c:v>10-oct</c:v>
                </c:pt>
                <c:pt idx="591">
                  <c:v>11-oct</c:v>
                </c:pt>
                <c:pt idx="592">
                  <c:v>12-oct</c:v>
                </c:pt>
                <c:pt idx="593">
                  <c:v>13-oct</c:v>
                </c:pt>
                <c:pt idx="594">
                  <c:v>14-oct</c:v>
                </c:pt>
                <c:pt idx="595">
                  <c:v>15-oct</c:v>
                </c:pt>
                <c:pt idx="596">
                  <c:v>16-oct</c:v>
                </c:pt>
                <c:pt idx="597">
                  <c:v>17-oct</c:v>
                </c:pt>
                <c:pt idx="598">
                  <c:v>18-oct</c:v>
                </c:pt>
                <c:pt idx="599">
                  <c:v>19-oct</c:v>
                </c:pt>
                <c:pt idx="600">
                  <c:v>20-oct</c:v>
                </c:pt>
                <c:pt idx="601">
                  <c:v>21-oct</c:v>
                </c:pt>
                <c:pt idx="602">
                  <c:v>22-oct</c:v>
                </c:pt>
                <c:pt idx="603">
                  <c:v>23-oct</c:v>
                </c:pt>
                <c:pt idx="604">
                  <c:v>24-oct</c:v>
                </c:pt>
                <c:pt idx="605">
                  <c:v>25-oct</c:v>
                </c:pt>
                <c:pt idx="606">
                  <c:v>26-oct</c:v>
                </c:pt>
                <c:pt idx="607">
                  <c:v>27-oct</c:v>
                </c:pt>
                <c:pt idx="608">
                  <c:v>28-oct</c:v>
                </c:pt>
                <c:pt idx="609">
                  <c:v>29-oct</c:v>
                </c:pt>
                <c:pt idx="610">
                  <c:v>30-oct</c:v>
                </c:pt>
                <c:pt idx="611">
                  <c:v>31-oct</c:v>
                </c:pt>
                <c:pt idx="612">
                  <c:v>01-nov</c:v>
                </c:pt>
                <c:pt idx="613">
                  <c:v>02-nov</c:v>
                </c:pt>
                <c:pt idx="614">
                  <c:v>03-nov</c:v>
                </c:pt>
                <c:pt idx="615">
                  <c:v>04-nov</c:v>
                </c:pt>
                <c:pt idx="616">
                  <c:v>05-nov</c:v>
                </c:pt>
                <c:pt idx="617">
                  <c:v>06-nov</c:v>
                </c:pt>
                <c:pt idx="618">
                  <c:v>07-nov</c:v>
                </c:pt>
                <c:pt idx="619">
                  <c:v>08-nov</c:v>
                </c:pt>
                <c:pt idx="620">
                  <c:v>09-nov</c:v>
                </c:pt>
                <c:pt idx="621">
                  <c:v>10-nov</c:v>
                </c:pt>
                <c:pt idx="622">
                  <c:v>11-nov</c:v>
                </c:pt>
                <c:pt idx="623">
                  <c:v>12-nov</c:v>
                </c:pt>
                <c:pt idx="624">
                  <c:v>13-nov</c:v>
                </c:pt>
                <c:pt idx="625">
                  <c:v>14-nov</c:v>
                </c:pt>
                <c:pt idx="626">
                  <c:v>15-nov</c:v>
                </c:pt>
                <c:pt idx="627">
                  <c:v>16-nov</c:v>
                </c:pt>
                <c:pt idx="628">
                  <c:v>17-nov</c:v>
                </c:pt>
                <c:pt idx="629">
                  <c:v>18-nov</c:v>
                </c:pt>
                <c:pt idx="630">
                  <c:v>19-nov</c:v>
                </c:pt>
                <c:pt idx="631">
                  <c:v>20-nov</c:v>
                </c:pt>
                <c:pt idx="632">
                  <c:v>21-nov</c:v>
                </c:pt>
                <c:pt idx="633">
                  <c:v>22-nov</c:v>
                </c:pt>
                <c:pt idx="634">
                  <c:v>23-nov</c:v>
                </c:pt>
                <c:pt idx="635">
                  <c:v>24-nov</c:v>
                </c:pt>
                <c:pt idx="636">
                  <c:v>25-nov</c:v>
                </c:pt>
                <c:pt idx="637">
                  <c:v>26-nov</c:v>
                </c:pt>
                <c:pt idx="638">
                  <c:v>27-nov</c:v>
                </c:pt>
                <c:pt idx="639">
                  <c:v>28-nov</c:v>
                </c:pt>
                <c:pt idx="640">
                  <c:v>29-nov</c:v>
                </c:pt>
                <c:pt idx="641">
                  <c:v>30-nov</c:v>
                </c:pt>
                <c:pt idx="642">
                  <c:v>01-dic</c:v>
                </c:pt>
                <c:pt idx="643">
                  <c:v>02-dic</c:v>
                </c:pt>
                <c:pt idx="644">
                  <c:v>03-dic</c:v>
                </c:pt>
                <c:pt idx="645">
                  <c:v>04-dic</c:v>
                </c:pt>
                <c:pt idx="646">
                  <c:v>05-dic</c:v>
                </c:pt>
                <c:pt idx="647">
                  <c:v>06-dic</c:v>
                </c:pt>
                <c:pt idx="648">
                  <c:v>07-dic</c:v>
                </c:pt>
                <c:pt idx="649">
                  <c:v>08-dic</c:v>
                </c:pt>
                <c:pt idx="650">
                  <c:v>09-dic</c:v>
                </c:pt>
                <c:pt idx="651">
                  <c:v>10-dic</c:v>
                </c:pt>
                <c:pt idx="652">
                  <c:v>11-dic</c:v>
                </c:pt>
                <c:pt idx="653">
                  <c:v>12-dic</c:v>
                </c:pt>
                <c:pt idx="654">
                  <c:v>13-dic</c:v>
                </c:pt>
                <c:pt idx="655">
                  <c:v>14-dic</c:v>
                </c:pt>
                <c:pt idx="656">
                  <c:v>15-dic</c:v>
                </c:pt>
                <c:pt idx="657">
                  <c:v>16-dic</c:v>
                </c:pt>
                <c:pt idx="658">
                  <c:v>17-dic</c:v>
                </c:pt>
                <c:pt idx="659">
                  <c:v>18-dic</c:v>
                </c:pt>
                <c:pt idx="660">
                  <c:v>19-dic</c:v>
                </c:pt>
                <c:pt idx="661">
                  <c:v>20-dic</c:v>
                </c:pt>
                <c:pt idx="662">
                  <c:v>21-dic</c:v>
                </c:pt>
                <c:pt idx="663">
                  <c:v>22-dic</c:v>
                </c:pt>
                <c:pt idx="664">
                  <c:v>23-dic</c:v>
                </c:pt>
                <c:pt idx="665">
                  <c:v>24-dic</c:v>
                </c:pt>
                <c:pt idx="666">
                  <c:v>25-dic</c:v>
                </c:pt>
                <c:pt idx="667">
                  <c:v>26-dic</c:v>
                </c:pt>
                <c:pt idx="668">
                  <c:v>27-dic</c:v>
                </c:pt>
                <c:pt idx="669">
                  <c:v>28-dic</c:v>
                </c:pt>
                <c:pt idx="670">
                  <c:v>29-dic</c:v>
                </c:pt>
                <c:pt idx="671">
                  <c:v>30-dic</c:v>
                </c:pt>
                <c:pt idx="672">
                  <c:v>31-dic</c:v>
                </c:pt>
                <c:pt idx="673">
                  <c:v>01-ene</c:v>
                </c:pt>
                <c:pt idx="674">
                  <c:v>02-ene</c:v>
                </c:pt>
                <c:pt idx="675">
                  <c:v>03-ene</c:v>
                </c:pt>
                <c:pt idx="676">
                  <c:v>04-ene</c:v>
                </c:pt>
                <c:pt idx="677">
                  <c:v>05-ene</c:v>
                </c:pt>
                <c:pt idx="678">
                  <c:v>06-ene</c:v>
                </c:pt>
                <c:pt idx="679">
                  <c:v>07-ene</c:v>
                </c:pt>
                <c:pt idx="680">
                  <c:v>08-ene</c:v>
                </c:pt>
                <c:pt idx="681">
                  <c:v>09-ene</c:v>
                </c:pt>
                <c:pt idx="682">
                  <c:v>10-ene</c:v>
                </c:pt>
                <c:pt idx="683">
                  <c:v>11-ene</c:v>
                </c:pt>
                <c:pt idx="684">
                  <c:v>12-ene</c:v>
                </c:pt>
                <c:pt idx="685">
                  <c:v>13-ene</c:v>
                </c:pt>
                <c:pt idx="686">
                  <c:v>14-ene</c:v>
                </c:pt>
                <c:pt idx="687">
                  <c:v>15-ene</c:v>
                </c:pt>
                <c:pt idx="688">
                  <c:v>16-ene</c:v>
                </c:pt>
                <c:pt idx="689">
                  <c:v>17-ene</c:v>
                </c:pt>
                <c:pt idx="690">
                  <c:v>18-ene</c:v>
                </c:pt>
                <c:pt idx="691">
                  <c:v>19-ene</c:v>
                </c:pt>
                <c:pt idx="692">
                  <c:v>20-ene</c:v>
                </c:pt>
                <c:pt idx="693">
                  <c:v>21-ene</c:v>
                </c:pt>
                <c:pt idx="694">
                  <c:v>22-ene</c:v>
                </c:pt>
                <c:pt idx="695">
                  <c:v>23-ene</c:v>
                </c:pt>
                <c:pt idx="696">
                  <c:v>24-ene</c:v>
                </c:pt>
                <c:pt idx="697">
                  <c:v>25-ene</c:v>
                </c:pt>
                <c:pt idx="698">
                  <c:v>26-ene</c:v>
                </c:pt>
                <c:pt idx="699">
                  <c:v>27-ene</c:v>
                </c:pt>
                <c:pt idx="700">
                  <c:v>28-ene</c:v>
                </c:pt>
                <c:pt idx="701">
                  <c:v>29-ene</c:v>
                </c:pt>
                <c:pt idx="702">
                  <c:v>30-ene</c:v>
                </c:pt>
                <c:pt idx="703">
                  <c:v>31-ene</c:v>
                </c:pt>
                <c:pt idx="704">
                  <c:v>01-feb</c:v>
                </c:pt>
                <c:pt idx="705">
                  <c:v>02-feb</c:v>
                </c:pt>
                <c:pt idx="706">
                  <c:v>03-feb</c:v>
                </c:pt>
                <c:pt idx="707">
                  <c:v>04-feb</c:v>
                </c:pt>
                <c:pt idx="708">
                  <c:v>05-feb</c:v>
                </c:pt>
                <c:pt idx="709">
                  <c:v>06-feb</c:v>
                </c:pt>
                <c:pt idx="710">
                  <c:v>07-feb</c:v>
                </c:pt>
                <c:pt idx="711">
                  <c:v>08-feb</c:v>
                </c:pt>
                <c:pt idx="712">
                  <c:v>09-feb</c:v>
                </c:pt>
                <c:pt idx="713">
                  <c:v>10-feb</c:v>
                </c:pt>
                <c:pt idx="714">
                  <c:v>11-feb</c:v>
                </c:pt>
                <c:pt idx="715">
                  <c:v>12-feb</c:v>
                </c:pt>
                <c:pt idx="716">
                  <c:v>13-feb</c:v>
                </c:pt>
                <c:pt idx="717">
                  <c:v>14-feb</c:v>
                </c:pt>
                <c:pt idx="718">
                  <c:v>15-feb</c:v>
                </c:pt>
                <c:pt idx="719">
                  <c:v>16-feb</c:v>
                </c:pt>
                <c:pt idx="720">
                  <c:v>17-feb</c:v>
                </c:pt>
                <c:pt idx="721">
                  <c:v>18-feb</c:v>
                </c:pt>
                <c:pt idx="722">
                  <c:v>19-feb</c:v>
                </c:pt>
                <c:pt idx="723">
                  <c:v>20-feb</c:v>
                </c:pt>
                <c:pt idx="724">
                  <c:v>21-feb</c:v>
                </c:pt>
                <c:pt idx="725">
                  <c:v>22-feb</c:v>
                </c:pt>
                <c:pt idx="726">
                  <c:v>23-feb</c:v>
                </c:pt>
                <c:pt idx="727">
                  <c:v>24-feb</c:v>
                </c:pt>
                <c:pt idx="728">
                  <c:v>25-feb</c:v>
                </c:pt>
                <c:pt idx="729">
                  <c:v>26-feb</c:v>
                </c:pt>
                <c:pt idx="730">
                  <c:v>27-feb</c:v>
                </c:pt>
                <c:pt idx="731">
                  <c:v>28-feb</c:v>
                </c:pt>
                <c:pt idx="732">
                  <c:v>01-mar</c:v>
                </c:pt>
                <c:pt idx="733">
                  <c:v>02-mar</c:v>
                </c:pt>
                <c:pt idx="734">
                  <c:v>03-mar</c:v>
                </c:pt>
                <c:pt idx="735">
                  <c:v>04-mar</c:v>
                </c:pt>
                <c:pt idx="736">
                  <c:v>05-mar</c:v>
                </c:pt>
                <c:pt idx="737">
                  <c:v>06-mar</c:v>
                </c:pt>
                <c:pt idx="738">
                  <c:v>07-mar</c:v>
                </c:pt>
                <c:pt idx="739">
                  <c:v>08-mar</c:v>
                </c:pt>
                <c:pt idx="740">
                  <c:v>09-mar</c:v>
                </c:pt>
                <c:pt idx="741">
                  <c:v>10-mar</c:v>
                </c:pt>
                <c:pt idx="742">
                  <c:v>11-mar</c:v>
                </c:pt>
                <c:pt idx="743">
                  <c:v>12-mar</c:v>
                </c:pt>
                <c:pt idx="744">
                  <c:v>13-mar</c:v>
                </c:pt>
                <c:pt idx="745">
                  <c:v>14-mar</c:v>
                </c:pt>
                <c:pt idx="746">
                  <c:v>15-mar</c:v>
                </c:pt>
                <c:pt idx="747">
                  <c:v>16-mar</c:v>
                </c:pt>
                <c:pt idx="748">
                  <c:v>17-mar</c:v>
                </c:pt>
                <c:pt idx="749">
                  <c:v>18-mar</c:v>
                </c:pt>
                <c:pt idx="750">
                  <c:v>19-mar</c:v>
                </c:pt>
                <c:pt idx="751">
                  <c:v>20-mar</c:v>
                </c:pt>
                <c:pt idx="752">
                  <c:v>21-mar</c:v>
                </c:pt>
                <c:pt idx="753">
                  <c:v>22-mar</c:v>
                </c:pt>
                <c:pt idx="754">
                  <c:v>23-mar</c:v>
                </c:pt>
                <c:pt idx="755">
                  <c:v>24-mar</c:v>
                </c:pt>
                <c:pt idx="756">
                  <c:v>25-mar</c:v>
                </c:pt>
                <c:pt idx="757">
                  <c:v>26-mar</c:v>
                </c:pt>
                <c:pt idx="758">
                  <c:v>27-mar</c:v>
                </c:pt>
                <c:pt idx="759">
                  <c:v>28-mar</c:v>
                </c:pt>
                <c:pt idx="760">
                  <c:v>29-mar</c:v>
                </c:pt>
                <c:pt idx="761">
                  <c:v>30-mar</c:v>
                </c:pt>
                <c:pt idx="762">
                  <c:v>31-mar</c:v>
                </c:pt>
                <c:pt idx="763">
                  <c:v>01-abr</c:v>
                </c:pt>
                <c:pt idx="764">
                  <c:v>02-abr</c:v>
                </c:pt>
                <c:pt idx="765">
                  <c:v>03-abr</c:v>
                </c:pt>
                <c:pt idx="766">
                  <c:v>04-abr</c:v>
                </c:pt>
                <c:pt idx="767">
                  <c:v>05-abr</c:v>
                </c:pt>
                <c:pt idx="768">
                  <c:v>06-abr</c:v>
                </c:pt>
                <c:pt idx="769">
                  <c:v>07-abr</c:v>
                </c:pt>
                <c:pt idx="770">
                  <c:v>08-abr</c:v>
                </c:pt>
                <c:pt idx="771">
                  <c:v>09-abr</c:v>
                </c:pt>
                <c:pt idx="772">
                  <c:v>10-abr</c:v>
                </c:pt>
                <c:pt idx="773">
                  <c:v>11-abr</c:v>
                </c:pt>
                <c:pt idx="774">
                  <c:v>12-abr</c:v>
                </c:pt>
                <c:pt idx="775">
                  <c:v>13-abr</c:v>
                </c:pt>
                <c:pt idx="776">
                  <c:v>14-abr</c:v>
                </c:pt>
                <c:pt idx="777">
                  <c:v>15-abr</c:v>
                </c:pt>
                <c:pt idx="778">
                  <c:v>16-abr</c:v>
                </c:pt>
                <c:pt idx="779">
                  <c:v>17-abr</c:v>
                </c:pt>
                <c:pt idx="780">
                  <c:v>18-abr</c:v>
                </c:pt>
                <c:pt idx="781">
                  <c:v>19-abr</c:v>
                </c:pt>
                <c:pt idx="782">
                  <c:v>20-abr</c:v>
                </c:pt>
                <c:pt idx="783">
                  <c:v>21-abr</c:v>
                </c:pt>
                <c:pt idx="784">
                  <c:v>22-abr</c:v>
                </c:pt>
                <c:pt idx="785">
                  <c:v>23-abr</c:v>
                </c:pt>
                <c:pt idx="786">
                  <c:v>24-abr</c:v>
                </c:pt>
                <c:pt idx="787">
                  <c:v>25-abr</c:v>
                </c:pt>
                <c:pt idx="788">
                  <c:v>26-abr</c:v>
                </c:pt>
                <c:pt idx="789">
                  <c:v>27-abr</c:v>
                </c:pt>
                <c:pt idx="790">
                  <c:v>28-abr</c:v>
                </c:pt>
                <c:pt idx="791">
                  <c:v>29-abr</c:v>
                </c:pt>
                <c:pt idx="792">
                  <c:v>30-abr</c:v>
                </c:pt>
                <c:pt idx="793">
                  <c:v>1-7 may</c:v>
                </c:pt>
                <c:pt idx="794">
                  <c:v>8-14 may</c:v>
                </c:pt>
                <c:pt idx="795">
                  <c:v>15-21 may</c:v>
                </c:pt>
                <c:pt idx="796">
                  <c:v>22-28 may</c:v>
                </c:pt>
                <c:pt idx="797">
                  <c:v>30-may</c:v>
                </c:pt>
                <c:pt idx="798">
                  <c:v>01-jun</c:v>
                </c:pt>
                <c:pt idx="799">
                  <c:v>02-jun</c:v>
                </c:pt>
                <c:pt idx="800">
                  <c:v>05-jun</c:v>
                </c:pt>
                <c:pt idx="801">
                  <c:v>06-jun</c:v>
                </c:pt>
                <c:pt idx="802">
                  <c:v>07-jun</c:v>
                </c:pt>
                <c:pt idx="803">
                  <c:v>08-jun</c:v>
                </c:pt>
                <c:pt idx="804">
                  <c:v>09-jun</c:v>
                </c:pt>
                <c:pt idx="805">
                  <c:v>10-jun</c:v>
                </c:pt>
                <c:pt idx="806">
                  <c:v>11-jun</c:v>
                </c:pt>
                <c:pt idx="807">
                  <c:v>12-jun</c:v>
                </c:pt>
                <c:pt idx="808">
                  <c:v>13-jun</c:v>
                </c:pt>
                <c:pt idx="809">
                  <c:v>14-jun</c:v>
                </c:pt>
                <c:pt idx="810">
                  <c:v>15-jun</c:v>
                </c:pt>
                <c:pt idx="811">
                  <c:v>16-jun</c:v>
                </c:pt>
                <c:pt idx="812">
                  <c:v>17-jun</c:v>
                </c:pt>
                <c:pt idx="813">
                  <c:v>18-jun</c:v>
                </c:pt>
                <c:pt idx="814">
                  <c:v>19-jun</c:v>
                </c:pt>
                <c:pt idx="815">
                  <c:v>20-jun</c:v>
                </c:pt>
                <c:pt idx="816">
                  <c:v>21-jun</c:v>
                </c:pt>
                <c:pt idx="817">
                  <c:v>22-jun</c:v>
                </c:pt>
                <c:pt idx="818">
                  <c:v>23-jun</c:v>
                </c:pt>
                <c:pt idx="819">
                  <c:v>24-jun</c:v>
                </c:pt>
                <c:pt idx="820">
                  <c:v>25-jun</c:v>
                </c:pt>
              </c:strCache>
            </c:strRef>
          </c:cat>
          <c:val>
            <c:numRef>
              <c:f>nacional!$A$16:$AEO$16</c:f>
              <c:numCache>
                <c:formatCode>General</c:formatCode>
                <c:ptCount val="821"/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4</c:v>
                </c:pt>
                <c:pt idx="15">
                  <c:v>11</c:v>
                </c:pt>
                <c:pt idx="16">
                  <c:v>15</c:v>
                </c:pt>
                <c:pt idx="17">
                  <c:v>12</c:v>
                </c:pt>
                <c:pt idx="18">
                  <c:v>29</c:v>
                </c:pt>
                <c:pt idx="19">
                  <c:v>11</c:v>
                </c:pt>
                <c:pt idx="20">
                  <c:v>71</c:v>
                </c:pt>
                <c:pt idx="21">
                  <c:v>39</c:v>
                </c:pt>
                <c:pt idx="22">
                  <c:v>48</c:v>
                </c:pt>
                <c:pt idx="23">
                  <c:v>65</c:v>
                </c:pt>
                <c:pt idx="24">
                  <c:v>51</c:v>
                </c:pt>
                <c:pt idx="25">
                  <c:v>38</c:v>
                </c:pt>
                <c:pt idx="26">
                  <c:v>70</c:v>
                </c:pt>
                <c:pt idx="27">
                  <c:v>110</c:v>
                </c:pt>
                <c:pt idx="28">
                  <c:v>132</c:v>
                </c:pt>
                <c:pt idx="29">
                  <c:v>131</c:v>
                </c:pt>
                <c:pt idx="30">
                  <c:v>145</c:v>
                </c:pt>
                <c:pt idx="31">
                  <c:v>101</c:v>
                </c:pt>
                <c:pt idx="32">
                  <c:v>121</c:v>
                </c:pt>
                <c:pt idx="33">
                  <c:v>163</c:v>
                </c:pt>
                <c:pt idx="34">
                  <c:v>132</c:v>
                </c:pt>
                <c:pt idx="35">
                  <c:v>178</c:v>
                </c:pt>
                <c:pt idx="36">
                  <c:v>202</c:v>
                </c:pt>
                <c:pt idx="37">
                  <c:v>253</c:v>
                </c:pt>
                <c:pt idx="38">
                  <c:v>296</c:v>
                </c:pt>
                <c:pt idx="39">
                  <c:v>346</c:v>
                </c:pt>
                <c:pt idx="40">
                  <c:v>396</c:v>
                </c:pt>
                <c:pt idx="41">
                  <c:v>260</c:v>
                </c:pt>
                <c:pt idx="42">
                  <c:v>403</c:v>
                </c:pt>
                <c:pt idx="43">
                  <c:v>375</c:v>
                </c:pt>
                <c:pt idx="44">
                  <c:v>442</c:v>
                </c:pt>
                <c:pt idx="45" formatCode="0">
                  <c:v>353</c:v>
                </c:pt>
                <c:pt idx="46" formatCode="0">
                  <c:v>385</c:v>
                </c:pt>
                <c:pt idx="47" formatCode="0">
                  <c:v>448</c:v>
                </c:pt>
                <c:pt idx="48" formatCode="0">
                  <c:v>450</c:v>
                </c:pt>
                <c:pt idx="49" formatCode="0">
                  <c:v>578</c:v>
                </c:pt>
                <c:pt idx="50" formatCode="0">
                  <c:v>622</c:v>
                </c:pt>
                <c:pt idx="51" formatCode="0">
                  <c:v>764</c:v>
                </c:pt>
                <c:pt idx="52" formatCode="0">
                  <c:v>511</c:v>
                </c:pt>
                <c:pt idx="53" formatCode="0">
                  <c:v>729</c:v>
                </c:pt>
                <c:pt idx="54" formatCode="0">
                  <c:v>1043</c:v>
                </c:pt>
                <c:pt idx="55" formatCode="0">
                  <c:v>1089</c:v>
                </c:pt>
                <c:pt idx="56" formatCode="0">
                  <c:v>1239</c:v>
                </c:pt>
                <c:pt idx="57" formatCode="0">
                  <c:v>970</c:v>
                </c:pt>
                <c:pt idx="58" formatCode="0">
                  <c:v>835</c:v>
                </c:pt>
                <c:pt idx="59" formatCode="0">
                  <c:v>852</c:v>
                </c:pt>
                <c:pt idx="60" formatCode="0">
                  <c:v>1223</c:v>
                </c:pt>
                <c:pt idx="61" formatCode="0">
                  <c:v>1047</c:v>
                </c:pt>
                <c:pt idx="62" formatCode="0">
                  <c:v>1425</c:v>
                </c:pt>
                <c:pt idx="63" formatCode="0">
                  <c:v>1515</c:v>
                </c:pt>
                <c:pt idx="64" formatCode="0">
                  <c:v>1349</c:v>
                </c:pt>
                <c:pt idx="65" formatCode="0">
                  <c:v>1383</c:v>
                </c:pt>
                <c:pt idx="66" formatCode="0">
                  <c:v>1434</c:v>
                </c:pt>
                <c:pt idx="67" formatCode="0">
                  <c:v>1120</c:v>
                </c:pt>
                <c:pt idx="68" formatCode="0">
                  <c:v>1609</c:v>
                </c:pt>
                <c:pt idx="69" formatCode="0">
                  <c:v>1982</c:v>
                </c:pt>
                <c:pt idx="70" formatCode="0">
                  <c:v>1906</c:v>
                </c:pt>
                <c:pt idx="71" formatCode="0">
                  <c:v>1938</c:v>
                </c:pt>
                <c:pt idx="72" formatCode="0">
                  <c:v>1562</c:v>
                </c:pt>
                <c:pt idx="73" formatCode="0">
                  <c:v>1305</c:v>
                </c:pt>
                <c:pt idx="74" formatCode="0">
                  <c:v>1997</c:v>
                </c:pt>
                <c:pt idx="75" formatCode="0">
                  <c:v>1862</c:v>
                </c:pt>
                <c:pt idx="76" formatCode="0">
                  <c:v>2409</c:v>
                </c:pt>
                <c:pt idx="77" formatCode="0">
                  <c:v>2437</c:v>
                </c:pt>
                <c:pt idx="78" formatCode="0">
                  <c:v>2112</c:v>
                </c:pt>
                <c:pt idx="79" formatCode="0">
                  <c:v>2075</c:v>
                </c:pt>
                <c:pt idx="80" formatCode="0">
                  <c:v>2414</c:v>
                </c:pt>
                <c:pt idx="81" formatCode="0">
                  <c:v>2713</c:v>
                </c:pt>
                <c:pt idx="82" formatCode="0">
                  <c:v>2248</c:v>
                </c:pt>
                <c:pt idx="83" formatCode="0">
                  <c:v>2973</c:v>
                </c:pt>
                <c:pt idx="84" formatCode="0">
                  <c:v>2960</c:v>
                </c:pt>
                <c:pt idx="85" formatCode="0">
                  <c:v>3329</c:v>
                </c:pt>
                <c:pt idx="86" formatCode="0">
                  <c:v>2764</c:v>
                </c:pt>
                <c:pt idx="87" formatCode="0">
                  <c:v>2485</c:v>
                </c:pt>
                <c:pt idx="88" formatCode="0">
                  <c:v>3455</c:v>
                </c:pt>
                <c:pt idx="89" formatCode="0">
                  <c:v>3463</c:v>
                </c:pt>
                <c:pt idx="90" formatCode="0">
                  <c:v>3377</c:v>
                </c:pt>
                <c:pt idx="91" formatCode="0">
                  <c:v>3227</c:v>
                </c:pt>
                <c:pt idx="92" formatCode="0">
                  <c:v>2885</c:v>
                </c:pt>
                <c:pt idx="93" formatCode="0">
                  <c:v>3152</c:v>
                </c:pt>
                <c:pt idx="94" formatCode="0">
                  <c:v>2771</c:v>
                </c:pt>
                <c:pt idx="95" formatCode="0">
                  <c:v>3891</c:v>
                </c:pt>
                <c:pt idx="96" formatCode="0">
                  <c:v>3912</c:v>
                </c:pt>
                <c:pt idx="97" formatCode="0">
                  <c:v>4442</c:v>
                </c:pt>
                <c:pt idx="98" formatCode="0">
                  <c:v>4346</c:v>
                </c:pt>
                <c:pt idx="99" formatCode="0">
                  <c:v>3593</c:v>
                </c:pt>
                <c:pt idx="100" formatCode="0">
                  <c:v>3484</c:v>
                </c:pt>
                <c:pt idx="101" formatCode="0">
                  <c:v>2999</c:v>
                </c:pt>
                <c:pt idx="102" formatCode="0">
                  <c:v>4199</c:v>
                </c:pt>
                <c:pt idx="103" formatCode="0">
                  <c:v>4883</c:v>
                </c:pt>
                <c:pt idx="104" formatCode="0">
                  <c:v>4790</c:v>
                </c:pt>
                <c:pt idx="105" formatCode="0">
                  <c:v>5222</c:v>
                </c:pt>
                <c:pt idx="106" formatCode="0">
                  <c:v>3494</c:v>
                </c:pt>
                <c:pt idx="107" formatCode="0">
                  <c:v>4147</c:v>
                </c:pt>
                <c:pt idx="108" formatCode="0">
                  <c:v>3427</c:v>
                </c:pt>
                <c:pt idx="109" formatCode="0">
                  <c:v>4599</c:v>
                </c:pt>
                <c:pt idx="110" formatCode="0">
                  <c:v>4930</c:v>
                </c:pt>
                <c:pt idx="111" formatCode="0">
                  <c:v>5662</c:v>
                </c:pt>
                <c:pt idx="112" formatCode="0">
                  <c:v>5030</c:v>
                </c:pt>
                <c:pt idx="113" formatCode="0">
                  <c:v>4717</c:v>
                </c:pt>
                <c:pt idx="114" formatCode="0">
                  <c:v>5343</c:v>
                </c:pt>
                <c:pt idx="115" formatCode="0">
                  <c:v>4577</c:v>
                </c:pt>
                <c:pt idx="116" formatCode="0">
                  <c:v>6288</c:v>
                </c:pt>
                <c:pt idx="117" formatCode="0">
                  <c:v>5437</c:v>
                </c:pt>
                <c:pt idx="118" formatCode="0">
                  <c:v>6104</c:v>
                </c:pt>
                <c:pt idx="119" formatCode="0">
                  <c:v>5441</c:v>
                </c:pt>
                <c:pt idx="120" formatCode="0">
                  <c:v>4410</c:v>
                </c:pt>
                <c:pt idx="121" formatCode="0">
                  <c:v>4050</c:v>
                </c:pt>
                <c:pt idx="122" formatCode="0">
                  <c:v>3805</c:v>
                </c:pt>
                <c:pt idx="123" formatCode="0">
                  <c:v>5432</c:v>
                </c:pt>
                <c:pt idx="124" formatCode="0">
                  <c:v>5681</c:v>
                </c:pt>
                <c:pt idx="125" formatCode="0">
                  <c:v>6741</c:v>
                </c:pt>
                <c:pt idx="126" formatCode="0">
                  <c:v>6740</c:v>
                </c:pt>
                <c:pt idx="127" formatCode="0">
                  <c:v>6914</c:v>
                </c:pt>
                <c:pt idx="128" formatCode="0">
                  <c:v>4683</c:v>
                </c:pt>
                <c:pt idx="129" formatCode="0">
                  <c:v>4902</c:v>
                </c:pt>
                <c:pt idx="130" formatCode="0">
                  <c:v>6258</c:v>
                </c:pt>
                <c:pt idx="131" formatCode="0">
                  <c:v>6995</c:v>
                </c:pt>
                <c:pt idx="132" formatCode="0">
                  <c:v>7280</c:v>
                </c:pt>
                <c:pt idx="133" formatCode="0">
                  <c:v>6891</c:v>
                </c:pt>
                <c:pt idx="134" formatCode="0">
                  <c:v>6094</c:v>
                </c:pt>
                <c:pt idx="135" formatCode="0">
                  <c:v>4482</c:v>
                </c:pt>
                <c:pt idx="136" formatCode="0">
                  <c:v>4685</c:v>
                </c:pt>
                <c:pt idx="137" formatCode="0">
                  <c:v>7051</c:v>
                </c:pt>
                <c:pt idx="138" formatCode="0">
                  <c:v>6149</c:v>
                </c:pt>
                <c:pt idx="139" formatCode="0">
                  <c:v>6406</c:v>
                </c:pt>
                <c:pt idx="140" formatCode="0">
                  <c:v>7257</c:v>
                </c:pt>
                <c:pt idx="141" formatCode="0">
                  <c:v>7615</c:v>
                </c:pt>
                <c:pt idx="142" formatCode="0">
                  <c:v>5311</c:v>
                </c:pt>
                <c:pt idx="143" formatCode="0">
                  <c:v>5172</c:v>
                </c:pt>
                <c:pt idx="144" formatCode="0">
                  <c:v>6859</c:v>
                </c:pt>
                <c:pt idx="145" formatCode="0">
                  <c:v>6019</c:v>
                </c:pt>
                <c:pt idx="146" formatCode="0">
                  <c:v>8438</c:v>
                </c:pt>
                <c:pt idx="147" formatCode="0">
                  <c:v>7573</c:v>
                </c:pt>
                <c:pt idx="148" formatCode="0">
                  <c:v>6751</c:v>
                </c:pt>
                <c:pt idx="149" formatCode="0">
                  <c:v>5480</c:v>
                </c:pt>
                <c:pt idx="150" formatCode="0">
                  <c:v>4973</c:v>
                </c:pt>
                <c:pt idx="151" formatCode="0">
                  <c:v>7208</c:v>
                </c:pt>
                <c:pt idx="152" formatCode="0">
                  <c:v>5752</c:v>
                </c:pt>
                <c:pt idx="153" formatCode="0">
                  <c:v>7730</c:v>
                </c:pt>
                <c:pt idx="154" formatCode="0">
                  <c:v>8458</c:v>
                </c:pt>
                <c:pt idx="155" formatCode="0">
                  <c:v>9556</c:v>
                </c:pt>
                <c:pt idx="156" formatCode="0">
                  <c:v>4853</c:v>
                </c:pt>
                <c:pt idx="157" formatCode="0">
                  <c:v>4767</c:v>
                </c:pt>
                <c:pt idx="158" formatCode="0">
                  <c:v>6148</c:v>
                </c:pt>
                <c:pt idx="159" formatCode="0">
                  <c:v>6139</c:v>
                </c:pt>
                <c:pt idx="160" formatCode="0">
                  <c:v>6590</c:v>
                </c:pt>
                <c:pt idx="161" formatCode="0">
                  <c:v>6717</c:v>
                </c:pt>
                <c:pt idx="162" formatCode="0">
                  <c:v>6495</c:v>
                </c:pt>
                <c:pt idx="163" formatCode="0">
                  <c:v>4376</c:v>
                </c:pt>
                <c:pt idx="164" formatCode="0">
                  <c:v>5558</c:v>
                </c:pt>
                <c:pt idx="165" formatCode="0">
                  <c:v>6686</c:v>
                </c:pt>
                <c:pt idx="166" formatCode="0">
                  <c:v>5858</c:v>
                </c:pt>
                <c:pt idx="167" formatCode="0">
                  <c:v>7371</c:v>
                </c:pt>
                <c:pt idx="168" formatCode="0">
                  <c:v>5618</c:v>
                </c:pt>
                <c:pt idx="169" formatCode="0">
                  <c:v>6345</c:v>
                </c:pt>
                <c:pt idx="170" formatCode="0">
                  <c:v>4448</c:v>
                </c:pt>
                <c:pt idx="171" formatCode="0">
                  <c:v>3571</c:v>
                </c:pt>
                <c:pt idx="172" formatCode="0">
                  <c:v>5506</c:v>
                </c:pt>
                <c:pt idx="173" formatCode="0">
                  <c:v>5792</c:v>
                </c:pt>
                <c:pt idx="174" formatCode="0">
                  <c:v>6775</c:v>
                </c:pt>
                <c:pt idx="175" formatCode="0">
                  <c:v>5928</c:v>
                </c:pt>
                <c:pt idx="176" formatCode="0">
                  <c:v>6482</c:v>
                </c:pt>
                <c:pt idx="177" formatCode="0">
                  <c:v>3948</c:v>
                </c:pt>
                <c:pt idx="178" formatCode="0">
                  <c:v>3541</c:v>
                </c:pt>
                <c:pt idx="179" formatCode="0">
                  <c:v>4916</c:v>
                </c:pt>
                <c:pt idx="180" formatCode="0">
                  <c:v>5267</c:v>
                </c:pt>
                <c:pt idx="181" formatCode="0">
                  <c:v>6026</c:v>
                </c:pt>
                <c:pt idx="182" formatCode="0">
                  <c:v>5824</c:v>
                </c:pt>
                <c:pt idx="183" formatCode="0">
                  <c:v>5974</c:v>
                </c:pt>
                <c:pt idx="184" formatCode="0">
                  <c:v>4129</c:v>
                </c:pt>
                <c:pt idx="185" formatCode="0">
                  <c:v>3719</c:v>
                </c:pt>
                <c:pt idx="186" formatCode="0">
                  <c:v>6476</c:v>
                </c:pt>
                <c:pt idx="187" formatCode="0">
                  <c:v>4921</c:v>
                </c:pt>
                <c:pt idx="188" formatCode="0">
                  <c:v>5937</c:v>
                </c:pt>
                <c:pt idx="189" formatCode="0">
                  <c:v>6196</c:v>
                </c:pt>
                <c:pt idx="190" formatCode="0">
                  <c:v>6319</c:v>
                </c:pt>
                <c:pt idx="191" formatCode="0">
                  <c:v>4614</c:v>
                </c:pt>
                <c:pt idx="192" formatCode="0">
                  <c:v>3486</c:v>
                </c:pt>
                <c:pt idx="193" formatCode="0">
                  <c:v>5351</c:v>
                </c:pt>
                <c:pt idx="194" formatCode="0">
                  <c:v>4647</c:v>
                </c:pt>
                <c:pt idx="195" formatCode="0">
                  <c:v>5280</c:v>
                </c:pt>
                <c:pt idx="196" formatCode="0">
                  <c:v>5512</c:v>
                </c:pt>
                <c:pt idx="197" formatCode="0">
                  <c:v>5674</c:v>
                </c:pt>
                <c:pt idx="198" formatCode="0">
                  <c:v>4408</c:v>
                </c:pt>
                <c:pt idx="199" formatCode="0">
                  <c:v>3335</c:v>
                </c:pt>
                <c:pt idx="200" formatCode="0">
                  <c:v>4771</c:v>
                </c:pt>
                <c:pt idx="201" formatCode="0">
                  <c:v>4444</c:v>
                </c:pt>
                <c:pt idx="202" formatCode="0">
                  <c:v>3182</c:v>
                </c:pt>
                <c:pt idx="203" formatCode="0">
                  <c:v>4841</c:v>
                </c:pt>
                <c:pt idx="204" formatCode="0">
                  <c:v>5167</c:v>
                </c:pt>
                <c:pt idx="205" formatCode="0">
                  <c:v>3542</c:v>
                </c:pt>
                <c:pt idx="206" formatCode="0">
                  <c:v>2917</c:v>
                </c:pt>
                <c:pt idx="207" formatCode="0">
                  <c:v>4683</c:v>
                </c:pt>
                <c:pt idx="208" formatCode="0">
                  <c:v>4786</c:v>
                </c:pt>
                <c:pt idx="209" formatCode="0">
                  <c:v>5408</c:v>
                </c:pt>
                <c:pt idx="210" formatCode="0">
                  <c:v>5401</c:v>
                </c:pt>
                <c:pt idx="211" formatCode="0">
                  <c:v>5573</c:v>
                </c:pt>
                <c:pt idx="212" formatCode="0">
                  <c:v>3886</c:v>
                </c:pt>
                <c:pt idx="213" formatCode="0">
                  <c:v>3400</c:v>
                </c:pt>
                <c:pt idx="214" formatCode="0">
                  <c:v>4446</c:v>
                </c:pt>
                <c:pt idx="215" formatCode="0">
                  <c:v>5053</c:v>
                </c:pt>
                <c:pt idx="216" formatCode="0">
                  <c:v>5099</c:v>
                </c:pt>
                <c:pt idx="217" formatCode="0">
                  <c:v>4775</c:v>
                </c:pt>
                <c:pt idx="218" formatCode="0">
                  <c:v>4863</c:v>
                </c:pt>
                <c:pt idx="219" formatCode="0">
                  <c:v>3652</c:v>
                </c:pt>
                <c:pt idx="220" formatCode="0">
                  <c:v>3477</c:v>
                </c:pt>
                <c:pt idx="221" formatCode="0">
                  <c:v>4476</c:v>
                </c:pt>
                <c:pt idx="222" formatCode="0">
                  <c:v>4462</c:v>
                </c:pt>
                <c:pt idx="223" formatCode="0">
                  <c:v>3046</c:v>
                </c:pt>
                <c:pt idx="224" formatCode="0">
                  <c:v>4512</c:v>
                </c:pt>
                <c:pt idx="225" formatCode="0">
                  <c:v>5328</c:v>
                </c:pt>
                <c:pt idx="226" formatCode="0">
                  <c:v>3175</c:v>
                </c:pt>
                <c:pt idx="227" formatCode="0">
                  <c:v>3542</c:v>
                </c:pt>
                <c:pt idx="228" formatCode="0">
                  <c:v>4295</c:v>
                </c:pt>
                <c:pt idx="229" formatCode="0">
                  <c:v>4056</c:v>
                </c:pt>
                <c:pt idx="230" formatCode="0">
                  <c:v>5514</c:v>
                </c:pt>
                <c:pt idx="231" formatCode="0">
                  <c:v>6777</c:v>
                </c:pt>
                <c:pt idx="232" formatCode="0">
                  <c:v>5421</c:v>
                </c:pt>
                <c:pt idx="233" formatCode="0">
                  <c:v>4119</c:v>
                </c:pt>
                <c:pt idx="234" formatCode="0">
                  <c:v>3699</c:v>
                </c:pt>
                <c:pt idx="235" formatCode="0">
                  <c:v>5788</c:v>
                </c:pt>
                <c:pt idx="236" formatCode="0">
                  <c:v>6845</c:v>
                </c:pt>
                <c:pt idx="237" formatCode="0">
                  <c:v>6612</c:v>
                </c:pt>
                <c:pt idx="238" formatCode="0">
                  <c:v>6604</c:v>
                </c:pt>
                <c:pt idx="239" formatCode="0">
                  <c:v>6025</c:v>
                </c:pt>
                <c:pt idx="240" formatCode="0">
                  <c:v>4360</c:v>
                </c:pt>
                <c:pt idx="241" formatCode="0">
                  <c:v>4166</c:v>
                </c:pt>
                <c:pt idx="242" formatCode="0">
                  <c:v>5942</c:v>
                </c:pt>
                <c:pt idx="243" formatCode="0">
                  <c:v>5595</c:v>
                </c:pt>
                <c:pt idx="244" formatCode="0">
                  <c:v>5948</c:v>
                </c:pt>
                <c:pt idx="245" formatCode="0">
                  <c:v>6000</c:v>
                </c:pt>
                <c:pt idx="246" formatCode="0">
                  <c:v>6151</c:v>
                </c:pt>
                <c:pt idx="247" formatCode="0">
                  <c:v>4430</c:v>
                </c:pt>
                <c:pt idx="248" formatCode="0">
                  <c:v>3763</c:v>
                </c:pt>
                <c:pt idx="249" formatCode="0">
                  <c:v>5250</c:v>
                </c:pt>
                <c:pt idx="250" formatCode="0">
                  <c:v>5225</c:v>
                </c:pt>
                <c:pt idx="251" formatCode="0">
                  <c:v>5567</c:v>
                </c:pt>
                <c:pt idx="252" formatCode="0">
                  <c:v>5931</c:v>
                </c:pt>
                <c:pt idx="253" formatCode="0">
                  <c:v>6810</c:v>
                </c:pt>
                <c:pt idx="254" formatCode="0">
                  <c:v>5887</c:v>
                </c:pt>
                <c:pt idx="255" formatCode="0">
                  <c:v>4960</c:v>
                </c:pt>
                <c:pt idx="256" formatCode="0">
                  <c:v>5746</c:v>
                </c:pt>
                <c:pt idx="257" formatCode="0">
                  <c:v>6656.5556451613083</c:v>
                </c:pt>
                <c:pt idx="258" formatCode="0">
                  <c:v>989.44435483869165</c:v>
                </c:pt>
                <c:pt idx="259" formatCode="0">
                  <c:v>11216</c:v>
                </c:pt>
                <c:pt idx="260" formatCode="0">
                  <c:v>5860</c:v>
                </c:pt>
                <c:pt idx="261" formatCode="0">
                  <c:v>3269</c:v>
                </c:pt>
                <c:pt idx="262" formatCode="0">
                  <c:v>2874</c:v>
                </c:pt>
                <c:pt idx="263" formatCode="0">
                  <c:v>1757</c:v>
                </c:pt>
                <c:pt idx="264" formatCode="0">
                  <c:v>3918</c:v>
                </c:pt>
                <c:pt idx="265" formatCode="0">
                  <c:v>4472</c:v>
                </c:pt>
                <c:pt idx="266" formatCode="0">
                  <c:v>6426</c:v>
                </c:pt>
                <c:pt idx="267" formatCode="0">
                  <c:v>6699</c:v>
                </c:pt>
                <c:pt idx="268" formatCode="0">
                  <c:v>9207</c:v>
                </c:pt>
                <c:pt idx="269" formatCode="0">
                  <c:v>7483</c:v>
                </c:pt>
                <c:pt idx="270" formatCode="0">
                  <c:v>10794</c:v>
                </c:pt>
                <c:pt idx="271" formatCode="0">
                  <c:v>10335</c:v>
                </c:pt>
                <c:pt idx="272" formatCode="0">
                  <c:v>8107</c:v>
                </c:pt>
                <c:pt idx="273" formatCode="0">
                  <c:v>12081</c:v>
                </c:pt>
                <c:pt idx="274" formatCode="0">
                  <c:v>10008</c:v>
                </c:pt>
                <c:pt idx="275" formatCode="0">
                  <c:v>6388</c:v>
                </c:pt>
                <c:pt idx="276" formatCode="0">
                  <c:v>6472</c:v>
                </c:pt>
                <c:pt idx="277" formatCode="0">
                  <c:v>8819</c:v>
                </c:pt>
                <c:pt idx="278" formatCode="0">
                  <c:v>11251</c:v>
                </c:pt>
                <c:pt idx="279" formatCode="0">
                  <c:v>11030</c:v>
                </c:pt>
                <c:pt idx="280" formatCode="0">
                  <c:v>12127</c:v>
                </c:pt>
                <c:pt idx="281" formatCode="0">
                  <c:v>11625</c:v>
                </c:pt>
                <c:pt idx="282" formatCode="0">
                  <c:v>7455</c:v>
                </c:pt>
                <c:pt idx="283" formatCode="0">
                  <c:v>6399</c:v>
                </c:pt>
                <c:pt idx="284" formatCode="0">
                  <c:v>11006</c:v>
                </c:pt>
                <c:pt idx="285" formatCode="0">
                  <c:v>11974</c:v>
                </c:pt>
                <c:pt idx="286" formatCode="0">
                  <c:v>11897</c:v>
                </c:pt>
                <c:pt idx="287" formatCode="0">
                  <c:v>12253</c:v>
                </c:pt>
                <c:pt idx="288" formatCode="0">
                  <c:v>12300</c:v>
                </c:pt>
                <c:pt idx="289" formatCode="0">
                  <c:v>2322</c:v>
                </c:pt>
                <c:pt idx="290" formatCode="0">
                  <c:v>367</c:v>
                </c:pt>
                <c:pt idx="291" formatCode="0">
                  <c:v>11228</c:v>
                </c:pt>
                <c:pt idx="292" formatCode="0">
                  <c:v>10297</c:v>
                </c:pt>
                <c:pt idx="293" formatCode="0">
                  <c:v>11799</c:v>
                </c:pt>
                <c:pt idx="294" formatCode="0">
                  <c:v>12248</c:v>
                </c:pt>
                <c:pt idx="295" formatCode="0">
                  <c:v>12129</c:v>
                </c:pt>
                <c:pt idx="296" formatCode="0">
                  <c:v>6870</c:v>
                </c:pt>
                <c:pt idx="297" formatCode="0">
                  <c:v>5370</c:v>
                </c:pt>
                <c:pt idx="298" formatCode="0">
                  <c:v>12511</c:v>
                </c:pt>
                <c:pt idx="299" formatCode="0">
                  <c:v>11653</c:v>
                </c:pt>
                <c:pt idx="300" formatCode="0">
                  <c:v>12485</c:v>
                </c:pt>
                <c:pt idx="301" formatCode="0">
                  <c:v>9679</c:v>
                </c:pt>
                <c:pt idx="302" formatCode="0">
                  <c:v>4974</c:v>
                </c:pt>
                <c:pt idx="303" formatCode="0">
                  <c:v>6217</c:v>
                </c:pt>
                <c:pt idx="304" formatCode="0">
                  <c:v>5996</c:v>
                </c:pt>
                <c:pt idx="305" formatCode="0">
                  <c:v>12099</c:v>
                </c:pt>
                <c:pt idx="306" formatCode="0">
                  <c:v>12406</c:v>
                </c:pt>
                <c:pt idx="307" formatCode="0">
                  <c:v>12159</c:v>
                </c:pt>
                <c:pt idx="308" formatCode="0">
                  <c:v>11091</c:v>
                </c:pt>
                <c:pt idx="309" formatCode="0">
                  <c:v>10116.809030347969</c:v>
                </c:pt>
                <c:pt idx="310" formatCode="0">
                  <c:v>1453.1909696520306</c:v>
                </c:pt>
                <c:pt idx="311" formatCode="0">
                  <c:v>6464</c:v>
                </c:pt>
                <c:pt idx="312" formatCode="0">
                  <c:v>11271</c:v>
                </c:pt>
                <c:pt idx="313" formatCode="0">
                  <c:v>13345</c:v>
                </c:pt>
                <c:pt idx="314" formatCode="0">
                  <c:v>13734</c:v>
                </c:pt>
                <c:pt idx="315" formatCode="0">
                  <c:v>14362</c:v>
                </c:pt>
                <c:pt idx="316" formatCode="0">
                  <c:v>16105</c:v>
                </c:pt>
                <c:pt idx="317" formatCode="0">
                  <c:v>10003</c:v>
                </c:pt>
                <c:pt idx="318" formatCode="0">
                  <c:v>7594</c:v>
                </c:pt>
                <c:pt idx="319" formatCode="0">
                  <c:v>14395</c:v>
                </c:pt>
                <c:pt idx="320" formatCode="0">
                  <c:v>15873</c:v>
                </c:pt>
                <c:pt idx="321" formatCode="0">
                  <c:v>16468</c:v>
                </c:pt>
                <c:pt idx="322" formatCode="0">
                  <c:v>21366</c:v>
                </c:pt>
                <c:pt idx="323" formatCode="0">
                  <c:v>20523</c:v>
                </c:pt>
                <c:pt idx="324" formatCode="0">
                  <c:v>11170</c:v>
                </c:pt>
                <c:pt idx="325" formatCode="0">
                  <c:v>8074</c:v>
                </c:pt>
                <c:pt idx="326" formatCode="0">
                  <c:v>18894</c:v>
                </c:pt>
                <c:pt idx="327" formatCode="0">
                  <c:v>20548</c:v>
                </c:pt>
                <c:pt idx="328" formatCode="0">
                  <c:v>22339</c:v>
                </c:pt>
                <c:pt idx="329" formatCode="0">
                  <c:v>21007</c:v>
                </c:pt>
                <c:pt idx="330" formatCode="0">
                  <c:v>20057</c:v>
                </c:pt>
                <c:pt idx="331" formatCode="0">
                  <c:v>10872</c:v>
                </c:pt>
                <c:pt idx="332" formatCode="0">
                  <c:v>8521</c:v>
                </c:pt>
                <c:pt idx="333" formatCode="0">
                  <c:v>17165</c:v>
                </c:pt>
                <c:pt idx="334" formatCode="0">
                  <c:v>17944</c:v>
                </c:pt>
                <c:pt idx="335" formatCode="0">
                  <c:v>18670</c:v>
                </c:pt>
                <c:pt idx="336" formatCode="0">
                  <c:v>16374</c:v>
                </c:pt>
                <c:pt idx="337" formatCode="0">
                  <c:v>15337</c:v>
                </c:pt>
                <c:pt idx="338" formatCode="0">
                  <c:v>7030</c:v>
                </c:pt>
                <c:pt idx="339" formatCode="0">
                  <c:v>5448</c:v>
                </c:pt>
                <c:pt idx="340" formatCode="0">
                  <c:v>4384</c:v>
                </c:pt>
                <c:pt idx="341" formatCode="0">
                  <c:v>12153</c:v>
                </c:pt>
                <c:pt idx="342" formatCode="0">
                  <c:v>13575</c:v>
                </c:pt>
                <c:pt idx="343" formatCode="0">
                  <c:v>13051</c:v>
                </c:pt>
                <c:pt idx="344" formatCode="0">
                  <c:v>13209</c:v>
                </c:pt>
                <c:pt idx="345" formatCode="0">
                  <c:v>6065</c:v>
                </c:pt>
                <c:pt idx="346" formatCode="0">
                  <c:v>3868</c:v>
                </c:pt>
                <c:pt idx="347" formatCode="0">
                  <c:v>10738</c:v>
                </c:pt>
                <c:pt idx="348" formatCode="0">
                  <c:v>11138</c:v>
                </c:pt>
                <c:pt idx="349" formatCode="0">
                  <c:v>10677</c:v>
                </c:pt>
                <c:pt idx="350" formatCode="0">
                  <c:v>10388</c:v>
                </c:pt>
                <c:pt idx="351" formatCode="0">
                  <c:v>9671</c:v>
                </c:pt>
                <c:pt idx="352" formatCode="0">
                  <c:v>4169</c:v>
                </c:pt>
                <c:pt idx="353" formatCode="0">
                  <c:v>3098</c:v>
                </c:pt>
                <c:pt idx="354" formatCode="0">
                  <c:v>8683</c:v>
                </c:pt>
                <c:pt idx="355" formatCode="0">
                  <c:v>8988</c:v>
                </c:pt>
                <c:pt idx="356" formatCode="0">
                  <c:v>9099</c:v>
                </c:pt>
                <c:pt idx="357" formatCode="0">
                  <c:v>7829</c:v>
                </c:pt>
                <c:pt idx="358" formatCode="0">
                  <c:v>7785</c:v>
                </c:pt>
                <c:pt idx="359" formatCode="0">
                  <c:v>3104</c:v>
                </c:pt>
                <c:pt idx="360" formatCode="0">
                  <c:v>2252</c:v>
                </c:pt>
                <c:pt idx="361" formatCode="0">
                  <c:v>8634</c:v>
                </c:pt>
                <c:pt idx="362" formatCode="0">
                  <c:v>8642</c:v>
                </c:pt>
                <c:pt idx="363" formatCode="0">
                  <c:v>8462</c:v>
                </c:pt>
                <c:pt idx="364" formatCode="0">
                  <c:v>7512</c:v>
                </c:pt>
                <c:pt idx="365" formatCode="0">
                  <c:v>7246</c:v>
                </c:pt>
                <c:pt idx="366" formatCode="0">
                  <c:v>2810</c:v>
                </c:pt>
                <c:pt idx="367" formatCode="0">
                  <c:v>2343</c:v>
                </c:pt>
                <c:pt idx="368" formatCode="0">
                  <c:v>7913</c:v>
                </c:pt>
                <c:pt idx="369" formatCode="0">
                  <c:v>7793</c:v>
                </c:pt>
                <c:pt idx="370" formatCode="0">
                  <c:v>7521</c:v>
                </c:pt>
                <c:pt idx="371" formatCode="0">
                  <c:v>6797</c:v>
                </c:pt>
                <c:pt idx="372" formatCode="0">
                  <c:v>6561</c:v>
                </c:pt>
                <c:pt idx="373" formatCode="0">
                  <c:v>2734</c:v>
                </c:pt>
                <c:pt idx="374" formatCode="0">
                  <c:v>1877</c:v>
                </c:pt>
                <c:pt idx="375" formatCode="0">
                  <c:v>7407</c:v>
                </c:pt>
                <c:pt idx="376" formatCode="0">
                  <c:v>6674</c:v>
                </c:pt>
                <c:pt idx="377" formatCode="0">
                  <c:v>6470</c:v>
                </c:pt>
                <c:pt idx="378" formatCode="0">
                  <c:v>6743</c:v>
                </c:pt>
                <c:pt idx="379" formatCode="0">
                  <c:v>6104</c:v>
                </c:pt>
                <c:pt idx="380" formatCode="0">
                  <c:v>2415</c:v>
                </c:pt>
                <c:pt idx="381" formatCode="0">
                  <c:v>1439</c:v>
                </c:pt>
                <c:pt idx="382" formatCode="0">
                  <c:v>1278</c:v>
                </c:pt>
                <c:pt idx="383" formatCode="0">
                  <c:v>6455</c:v>
                </c:pt>
                <c:pt idx="384" formatCode="0">
                  <c:v>6726</c:v>
                </c:pt>
                <c:pt idx="385" formatCode="0">
                  <c:v>5722</c:v>
                </c:pt>
                <c:pt idx="386" formatCode="0">
                  <c:v>5729</c:v>
                </c:pt>
                <c:pt idx="387" formatCode="0">
                  <c:v>2133</c:v>
                </c:pt>
                <c:pt idx="388" formatCode="0">
                  <c:v>1388</c:v>
                </c:pt>
                <c:pt idx="389" formatCode="0">
                  <c:v>5881</c:v>
                </c:pt>
                <c:pt idx="390" formatCode="0">
                  <c:v>5714</c:v>
                </c:pt>
                <c:pt idx="391" formatCode="0">
                  <c:v>5790</c:v>
                </c:pt>
                <c:pt idx="392" formatCode="0">
                  <c:v>5300</c:v>
                </c:pt>
                <c:pt idx="393" formatCode="0">
                  <c:v>4922</c:v>
                </c:pt>
                <c:pt idx="394" formatCode="0">
                  <c:v>1783</c:v>
                </c:pt>
                <c:pt idx="395" formatCode="0">
                  <c:v>1292</c:v>
                </c:pt>
                <c:pt idx="396" formatCode="0">
                  <c:v>5068</c:v>
                </c:pt>
                <c:pt idx="397" formatCode="0">
                  <c:v>5977</c:v>
                </c:pt>
                <c:pt idx="398" formatCode="0">
                  <c:v>5381</c:v>
                </c:pt>
                <c:pt idx="399" formatCode="0">
                  <c:v>4664.4656766206026</c:v>
                </c:pt>
                <c:pt idx="400" formatCode="0">
                  <c:v>262.53432337939739</c:v>
                </c:pt>
                <c:pt idx="401" formatCode="0">
                  <c:v>1263</c:v>
                </c:pt>
                <c:pt idx="402" formatCode="0">
                  <c:v>1247</c:v>
                </c:pt>
                <c:pt idx="403" formatCode="0">
                  <c:v>4675</c:v>
                </c:pt>
                <c:pt idx="404" formatCode="0">
                  <c:v>5499</c:v>
                </c:pt>
                <c:pt idx="405" formatCode="0">
                  <c:v>5140</c:v>
                </c:pt>
                <c:pt idx="406" formatCode="0">
                  <c:v>5045</c:v>
                </c:pt>
                <c:pt idx="407" formatCode="0">
                  <c:v>6356</c:v>
                </c:pt>
                <c:pt idx="408" formatCode="0">
                  <c:v>1793</c:v>
                </c:pt>
                <c:pt idx="409" formatCode="0">
                  <c:v>1627</c:v>
                </c:pt>
                <c:pt idx="410" formatCode="0">
                  <c:v>4293</c:v>
                </c:pt>
                <c:pt idx="411" formatCode="0">
                  <c:v>5113</c:v>
                </c:pt>
                <c:pt idx="412" formatCode="0">
                  <c:v>4189</c:v>
                </c:pt>
                <c:pt idx="413" formatCode="0">
                  <c:v>4504</c:v>
                </c:pt>
                <c:pt idx="414" formatCode="0">
                  <c:v>4157</c:v>
                </c:pt>
                <c:pt idx="415" formatCode="0">
                  <c:v>1506</c:v>
                </c:pt>
                <c:pt idx="416" formatCode="0">
                  <c:v>1308</c:v>
                </c:pt>
                <c:pt idx="417" formatCode="0">
                  <c:v>4262</c:v>
                </c:pt>
                <c:pt idx="418" formatCode="0">
                  <c:v>4639</c:v>
                </c:pt>
                <c:pt idx="419" formatCode="0">
                  <c:v>3708</c:v>
                </c:pt>
                <c:pt idx="420" formatCode="0">
                  <c:v>3911</c:v>
                </c:pt>
                <c:pt idx="421" formatCode="0">
                  <c:v>3308</c:v>
                </c:pt>
                <c:pt idx="422" formatCode="0">
                  <c:v>1653</c:v>
                </c:pt>
                <c:pt idx="423" formatCode="0">
                  <c:v>1143</c:v>
                </c:pt>
                <c:pt idx="424" formatCode="0">
                  <c:v>3592</c:v>
                </c:pt>
                <c:pt idx="425" formatCode="0">
                  <c:v>3818</c:v>
                </c:pt>
                <c:pt idx="426" formatCode="0">
                  <c:v>3990</c:v>
                </c:pt>
                <c:pt idx="427" formatCode="0">
                  <c:v>3821</c:v>
                </c:pt>
                <c:pt idx="428" formatCode="0">
                  <c:v>3025</c:v>
                </c:pt>
                <c:pt idx="429" formatCode="0">
                  <c:v>1093</c:v>
                </c:pt>
                <c:pt idx="430" formatCode="0">
                  <c:v>1027</c:v>
                </c:pt>
                <c:pt idx="431" formatCode="0">
                  <c:v>3064</c:v>
                </c:pt>
                <c:pt idx="432" formatCode="0">
                  <c:v>3021</c:v>
                </c:pt>
                <c:pt idx="433" formatCode="0">
                  <c:v>2846</c:v>
                </c:pt>
                <c:pt idx="434" formatCode="0">
                  <c:v>3043</c:v>
                </c:pt>
                <c:pt idx="435" formatCode="0">
                  <c:v>2743</c:v>
                </c:pt>
                <c:pt idx="436" formatCode="0">
                  <c:v>1175</c:v>
                </c:pt>
                <c:pt idx="437" formatCode="0">
                  <c:v>704</c:v>
                </c:pt>
                <c:pt idx="438" formatCode="0">
                  <c:v>1897</c:v>
                </c:pt>
                <c:pt idx="439" formatCode="0">
                  <c:v>3090</c:v>
                </c:pt>
                <c:pt idx="440" formatCode="0">
                  <c:v>3632</c:v>
                </c:pt>
                <c:pt idx="441" formatCode="0">
                  <c:v>2880</c:v>
                </c:pt>
                <c:pt idx="442" formatCode="0">
                  <c:v>2695</c:v>
                </c:pt>
                <c:pt idx="443" formatCode="0">
                  <c:v>1233</c:v>
                </c:pt>
                <c:pt idx="444" formatCode="0">
                  <c:v>822</c:v>
                </c:pt>
                <c:pt idx="445" formatCode="0">
                  <c:v>2767</c:v>
                </c:pt>
                <c:pt idx="446" formatCode="0">
                  <c:v>2000</c:v>
                </c:pt>
                <c:pt idx="447" formatCode="0">
                  <c:v>2628</c:v>
                </c:pt>
                <c:pt idx="448" formatCode="0">
                  <c:v>2604</c:v>
                </c:pt>
                <c:pt idx="449" formatCode="0">
                  <c:v>2586</c:v>
                </c:pt>
                <c:pt idx="450" formatCode="0">
                  <c:v>1274</c:v>
                </c:pt>
                <c:pt idx="451" formatCode="0">
                  <c:v>703</c:v>
                </c:pt>
                <c:pt idx="452" formatCode="0">
                  <c:v>2483</c:v>
                </c:pt>
                <c:pt idx="453" formatCode="0">
                  <c:v>2932</c:v>
                </c:pt>
                <c:pt idx="454" formatCode="0">
                  <c:v>3050</c:v>
                </c:pt>
                <c:pt idx="455" formatCode="0">
                  <c:v>3006</c:v>
                </c:pt>
                <c:pt idx="456" formatCode="0">
                  <c:v>2725</c:v>
                </c:pt>
                <c:pt idx="457" formatCode="0">
                  <c:v>1307</c:v>
                </c:pt>
                <c:pt idx="458" formatCode="0">
                  <c:v>932</c:v>
                </c:pt>
                <c:pt idx="459" formatCode="0">
                  <c:v>6917</c:v>
                </c:pt>
                <c:pt idx="460" formatCode="0">
                  <c:v>3269</c:v>
                </c:pt>
                <c:pt idx="461" formatCode="0">
                  <c:v>2894</c:v>
                </c:pt>
                <c:pt idx="462" formatCode="0">
                  <c:v>2809</c:v>
                </c:pt>
                <c:pt idx="463" formatCode="0">
                  <c:v>2649</c:v>
                </c:pt>
                <c:pt idx="464" formatCode="0">
                  <c:v>1401</c:v>
                </c:pt>
                <c:pt idx="465" formatCode="0">
                  <c:v>881</c:v>
                </c:pt>
                <c:pt idx="466" formatCode="0">
                  <c:v>3449</c:v>
                </c:pt>
                <c:pt idx="467" formatCode="0">
                  <c:v>3855</c:v>
                </c:pt>
                <c:pt idx="468" formatCode="0">
                  <c:v>3672</c:v>
                </c:pt>
                <c:pt idx="469" formatCode="0">
                  <c:v>3282</c:v>
                </c:pt>
                <c:pt idx="470" formatCode="0">
                  <c:v>3649</c:v>
                </c:pt>
                <c:pt idx="471" formatCode="0">
                  <c:v>1707</c:v>
                </c:pt>
                <c:pt idx="472" formatCode="0">
                  <c:v>1175</c:v>
                </c:pt>
                <c:pt idx="473" formatCode="0">
                  <c:v>4250</c:v>
                </c:pt>
                <c:pt idx="474" formatCode="0">
                  <c:v>3789</c:v>
                </c:pt>
                <c:pt idx="475" formatCode="0">
                  <c:v>4253</c:v>
                </c:pt>
                <c:pt idx="476" formatCode="0">
                  <c:v>4098</c:v>
                </c:pt>
                <c:pt idx="477" formatCode="0">
                  <c:v>3964</c:v>
                </c:pt>
                <c:pt idx="478" formatCode="0">
                  <c:v>1578</c:v>
                </c:pt>
                <c:pt idx="479" formatCode="0">
                  <c:v>1268</c:v>
                </c:pt>
                <c:pt idx="480" formatCode="0">
                  <c:v>4233</c:v>
                </c:pt>
                <c:pt idx="481" formatCode="0">
                  <c:v>4963</c:v>
                </c:pt>
                <c:pt idx="482" formatCode="0">
                  <c:v>5340</c:v>
                </c:pt>
                <c:pt idx="483" formatCode="0">
                  <c:v>5270</c:v>
                </c:pt>
                <c:pt idx="484" formatCode="0">
                  <c:v>5051</c:v>
                </c:pt>
                <c:pt idx="485" formatCode="0">
                  <c:v>2384</c:v>
                </c:pt>
                <c:pt idx="486" formatCode="0">
                  <c:v>1661</c:v>
                </c:pt>
                <c:pt idx="487" formatCode="0">
                  <c:v>5711</c:v>
                </c:pt>
                <c:pt idx="488" formatCode="0">
                  <c:v>6105</c:v>
                </c:pt>
                <c:pt idx="489" formatCode="0">
                  <c:v>6081</c:v>
                </c:pt>
                <c:pt idx="490" formatCode="0">
                  <c:v>5879</c:v>
                </c:pt>
                <c:pt idx="491" formatCode="0">
                  <c:v>6228</c:v>
                </c:pt>
                <c:pt idx="492" formatCode="0">
                  <c:v>2611</c:v>
                </c:pt>
                <c:pt idx="493" formatCode="0">
                  <c:v>1805</c:v>
                </c:pt>
                <c:pt idx="494" formatCode="0">
                  <c:v>7989</c:v>
                </c:pt>
                <c:pt idx="495" formatCode="0">
                  <c:v>8507</c:v>
                </c:pt>
                <c:pt idx="496" formatCode="0">
                  <c:v>9452</c:v>
                </c:pt>
                <c:pt idx="497" formatCode="0">
                  <c:v>9319</c:v>
                </c:pt>
                <c:pt idx="498" formatCode="0">
                  <c:v>9581</c:v>
                </c:pt>
                <c:pt idx="499" formatCode="0">
                  <c:v>3779</c:v>
                </c:pt>
                <c:pt idx="500" formatCode="0">
                  <c:v>3074</c:v>
                </c:pt>
                <c:pt idx="501" formatCode="0">
                  <c:v>11137</c:v>
                </c:pt>
                <c:pt idx="502" formatCode="0">
                  <c:v>12116</c:v>
                </c:pt>
                <c:pt idx="503" formatCode="0">
                  <c:v>12821</c:v>
                </c:pt>
                <c:pt idx="504" formatCode="0">
                  <c:v>12420</c:v>
                </c:pt>
                <c:pt idx="505" formatCode="0">
                  <c:v>12631</c:v>
                </c:pt>
                <c:pt idx="506" formatCode="0">
                  <c:v>4438</c:v>
                </c:pt>
                <c:pt idx="507" formatCode="0">
                  <c:v>5307</c:v>
                </c:pt>
                <c:pt idx="508" formatCode="0">
                  <c:v>13853</c:v>
                </c:pt>
                <c:pt idx="509" formatCode="0">
                  <c:v>15198</c:v>
                </c:pt>
                <c:pt idx="510" formatCode="0">
                  <c:v>16244</c:v>
                </c:pt>
                <c:pt idx="511" formatCode="0">
                  <c:v>15778</c:v>
                </c:pt>
                <c:pt idx="512" formatCode="0">
                  <c:v>16466</c:v>
                </c:pt>
                <c:pt idx="513" formatCode="0">
                  <c:v>6535</c:v>
                </c:pt>
                <c:pt idx="514" formatCode="0">
                  <c:v>5920</c:v>
                </c:pt>
                <c:pt idx="515" formatCode="0">
                  <c:v>17408</c:v>
                </c:pt>
                <c:pt idx="516" formatCode="0">
                  <c:v>19028</c:v>
                </c:pt>
                <c:pt idx="517" formatCode="0">
                  <c:v>19223</c:v>
                </c:pt>
                <c:pt idx="518" formatCode="0">
                  <c:v>19346</c:v>
                </c:pt>
                <c:pt idx="519" formatCode="0">
                  <c:v>18809</c:v>
                </c:pt>
                <c:pt idx="520" formatCode="0">
                  <c:v>6740</c:v>
                </c:pt>
                <c:pt idx="521" formatCode="0">
                  <c:v>6506</c:v>
                </c:pt>
                <c:pt idx="522" formatCode="0">
                  <c:v>18911</c:v>
                </c:pt>
                <c:pt idx="523" formatCode="0">
                  <c:v>20685</c:v>
                </c:pt>
                <c:pt idx="524" formatCode="0">
                  <c:v>21569</c:v>
                </c:pt>
                <c:pt idx="525" formatCode="0">
                  <c:v>21563</c:v>
                </c:pt>
                <c:pt idx="526" formatCode="0">
                  <c:v>20018</c:v>
                </c:pt>
                <c:pt idx="527" formatCode="0">
                  <c:v>7573</c:v>
                </c:pt>
                <c:pt idx="528" formatCode="0">
                  <c:v>6513</c:v>
                </c:pt>
                <c:pt idx="529" formatCode="0">
                  <c:v>1850</c:v>
                </c:pt>
                <c:pt idx="530" formatCode="0">
                  <c:v>22711</c:v>
                </c:pt>
                <c:pt idx="531" formatCode="0">
                  <c:v>24975</c:v>
                </c:pt>
                <c:pt idx="532" formatCode="0">
                  <c:v>22758</c:v>
                </c:pt>
                <c:pt idx="533" formatCode="0">
                  <c:v>23642</c:v>
                </c:pt>
                <c:pt idx="534" formatCode="0">
                  <c:v>9295</c:v>
                </c:pt>
                <c:pt idx="535" formatCode="0">
                  <c:v>7172</c:v>
                </c:pt>
                <c:pt idx="536" formatCode="0">
                  <c:v>14814</c:v>
                </c:pt>
                <c:pt idx="537" formatCode="0">
                  <c:v>28953</c:v>
                </c:pt>
                <c:pt idx="538" formatCode="0">
                  <c:v>23006</c:v>
                </c:pt>
                <c:pt idx="539" formatCode="0">
                  <c:v>21897</c:v>
                </c:pt>
                <c:pt idx="540" formatCode="0">
                  <c:v>20307</c:v>
                </c:pt>
                <c:pt idx="541" formatCode="0">
                  <c:v>7658</c:v>
                </c:pt>
                <c:pt idx="542" formatCode="0">
                  <c:v>6543</c:v>
                </c:pt>
                <c:pt idx="543" formatCode="0">
                  <c:v>18262</c:v>
                </c:pt>
                <c:pt idx="544" formatCode="0">
                  <c:v>21250</c:v>
                </c:pt>
                <c:pt idx="545" formatCode="0">
                  <c:v>20633</c:v>
                </c:pt>
                <c:pt idx="546" formatCode="0">
                  <c:v>19556</c:v>
                </c:pt>
                <c:pt idx="547" formatCode="0">
                  <c:v>17546</c:v>
                </c:pt>
                <c:pt idx="548" formatCode="0">
                  <c:v>6837</c:v>
                </c:pt>
                <c:pt idx="549" formatCode="0">
                  <c:v>5564</c:v>
                </c:pt>
                <c:pt idx="550" formatCode="0">
                  <c:v>11146</c:v>
                </c:pt>
                <c:pt idx="551" formatCode="0">
                  <c:v>17337</c:v>
                </c:pt>
                <c:pt idx="552" formatCode="0">
                  <c:v>18138</c:v>
                </c:pt>
                <c:pt idx="553" formatCode="0">
                  <c:v>17409</c:v>
                </c:pt>
                <c:pt idx="554" formatCode="0">
                  <c:v>15586</c:v>
                </c:pt>
                <c:pt idx="555" formatCode="0">
                  <c:v>7504</c:v>
                </c:pt>
                <c:pt idx="556" formatCode="0">
                  <c:v>5127</c:v>
                </c:pt>
                <c:pt idx="557" formatCode="0">
                  <c:v>15784</c:v>
                </c:pt>
                <c:pt idx="558" formatCode="0">
                  <c:v>15876</c:v>
                </c:pt>
                <c:pt idx="559" formatCode="0">
                  <c:v>14828</c:v>
                </c:pt>
                <c:pt idx="560" formatCode="0">
                  <c:v>14233</c:v>
                </c:pt>
                <c:pt idx="561" formatCode="0">
                  <c:v>12511</c:v>
                </c:pt>
                <c:pt idx="562" formatCode="0">
                  <c:v>5139</c:v>
                </c:pt>
                <c:pt idx="563" formatCode="0">
                  <c:v>4161</c:v>
                </c:pt>
                <c:pt idx="564" formatCode="0">
                  <c:v>12929</c:v>
                </c:pt>
                <c:pt idx="565" formatCode="0">
                  <c:v>13217</c:v>
                </c:pt>
                <c:pt idx="566" formatCode="0">
                  <c:v>7040</c:v>
                </c:pt>
                <c:pt idx="567" formatCode="0">
                  <c:v>3754</c:v>
                </c:pt>
                <c:pt idx="568" formatCode="0">
                  <c:v>11711</c:v>
                </c:pt>
                <c:pt idx="569" formatCode="0">
                  <c:v>4983</c:v>
                </c:pt>
                <c:pt idx="570" formatCode="0">
                  <c:v>3367</c:v>
                </c:pt>
                <c:pt idx="571" formatCode="0">
                  <c:v>12521</c:v>
                </c:pt>
                <c:pt idx="572" formatCode="0">
                  <c:v>11603</c:v>
                </c:pt>
                <c:pt idx="573" formatCode="0">
                  <c:v>11808</c:v>
                </c:pt>
                <c:pt idx="574" formatCode="0">
                  <c:v>10139</c:v>
                </c:pt>
                <c:pt idx="575" formatCode="0">
                  <c:v>9697</c:v>
                </c:pt>
                <c:pt idx="576" formatCode="0">
                  <c:v>3988</c:v>
                </c:pt>
                <c:pt idx="577" formatCode="0">
                  <c:v>3007</c:v>
                </c:pt>
                <c:pt idx="578" formatCode="0">
                  <c:v>9792</c:v>
                </c:pt>
                <c:pt idx="579" formatCode="0">
                  <c:v>9796</c:v>
                </c:pt>
                <c:pt idx="580" formatCode="0">
                  <c:v>8828</c:v>
                </c:pt>
                <c:pt idx="581" formatCode="0">
                  <c:v>7388</c:v>
                </c:pt>
                <c:pt idx="582" formatCode="0">
                  <c:v>7369</c:v>
                </c:pt>
                <c:pt idx="583" formatCode="0">
                  <c:v>2980</c:v>
                </c:pt>
                <c:pt idx="584" formatCode="0">
                  <c:v>2282</c:v>
                </c:pt>
                <c:pt idx="585" formatCode="0">
                  <c:v>7682</c:v>
                </c:pt>
                <c:pt idx="586" formatCode="0">
                  <c:v>7697</c:v>
                </c:pt>
                <c:pt idx="587" formatCode="0">
                  <c:v>7613</c:v>
                </c:pt>
                <c:pt idx="588" formatCode="0">
                  <c:v>7158</c:v>
                </c:pt>
                <c:pt idx="589" formatCode="0">
                  <c:v>6153</c:v>
                </c:pt>
                <c:pt idx="590" formatCode="0">
                  <c:v>2690</c:v>
                </c:pt>
                <c:pt idx="591" formatCode="0">
                  <c:v>2007</c:v>
                </c:pt>
                <c:pt idx="592" formatCode="0">
                  <c:v>7187</c:v>
                </c:pt>
                <c:pt idx="593" formatCode="0">
                  <c:v>6320</c:v>
                </c:pt>
                <c:pt idx="594" formatCode="0">
                  <c:v>5825</c:v>
                </c:pt>
                <c:pt idx="595" formatCode="0">
                  <c:v>5286</c:v>
                </c:pt>
                <c:pt idx="596" formatCode="0">
                  <c:v>5203</c:v>
                </c:pt>
                <c:pt idx="597" formatCode="0">
                  <c:v>1993</c:v>
                </c:pt>
                <c:pt idx="598" formatCode="0">
                  <c:v>1413</c:v>
                </c:pt>
                <c:pt idx="599" formatCode="0">
                  <c:v>4220</c:v>
                </c:pt>
                <c:pt idx="600" formatCode="0">
                  <c:v>5069</c:v>
                </c:pt>
                <c:pt idx="601" formatCode="0">
                  <c:v>4798</c:v>
                </c:pt>
                <c:pt idx="602" formatCode="0">
                  <c:v>4444</c:v>
                </c:pt>
                <c:pt idx="603" formatCode="0">
                  <c:v>4661</c:v>
                </c:pt>
                <c:pt idx="604" formatCode="0">
                  <c:v>1666</c:v>
                </c:pt>
                <c:pt idx="605" formatCode="0">
                  <c:v>1121</c:v>
                </c:pt>
                <c:pt idx="606" formatCode="0">
                  <c:v>4538</c:v>
                </c:pt>
                <c:pt idx="607" formatCode="0">
                  <c:v>4797</c:v>
                </c:pt>
                <c:pt idx="608" formatCode="0">
                  <c:v>4503</c:v>
                </c:pt>
                <c:pt idx="609" formatCode="0">
                  <c:v>4001</c:v>
                </c:pt>
                <c:pt idx="610" formatCode="0">
                  <c:v>3478</c:v>
                </c:pt>
                <c:pt idx="611" formatCode="0">
                  <c:v>1446</c:v>
                </c:pt>
                <c:pt idx="612" formatCode="0">
                  <c:v>994</c:v>
                </c:pt>
                <c:pt idx="613" formatCode="0">
                  <c:v>3588</c:v>
                </c:pt>
                <c:pt idx="614" formatCode="0">
                  <c:v>2660</c:v>
                </c:pt>
                <c:pt idx="615" formatCode="0">
                  <c:v>3763</c:v>
                </c:pt>
                <c:pt idx="616" formatCode="0">
                  <c:v>3614</c:v>
                </c:pt>
                <c:pt idx="617" formatCode="0">
                  <c:v>3574</c:v>
                </c:pt>
                <c:pt idx="618" formatCode="0">
                  <c:v>1382</c:v>
                </c:pt>
                <c:pt idx="619" formatCode="0">
                  <c:v>810</c:v>
                </c:pt>
                <c:pt idx="620" formatCode="0">
                  <c:v>3663</c:v>
                </c:pt>
                <c:pt idx="621" formatCode="0">
                  <c:v>3556</c:v>
                </c:pt>
                <c:pt idx="622" formatCode="0">
                  <c:v>3493</c:v>
                </c:pt>
                <c:pt idx="623" formatCode="0">
                  <c:v>2987.0227151601575</c:v>
                </c:pt>
                <c:pt idx="624" formatCode="0">
                  <c:v>3495.9772848398425</c:v>
                </c:pt>
                <c:pt idx="625" formatCode="0">
                  <c:v>942</c:v>
                </c:pt>
                <c:pt idx="626" formatCode="0">
                  <c:v>775</c:v>
                </c:pt>
                <c:pt idx="627" formatCode="0">
                  <c:v>735</c:v>
                </c:pt>
                <c:pt idx="628" formatCode="0">
                  <c:v>3836</c:v>
                </c:pt>
                <c:pt idx="629" formatCode="0">
                  <c:v>3915</c:v>
                </c:pt>
                <c:pt idx="630" formatCode="0">
                  <c:v>3837</c:v>
                </c:pt>
                <c:pt idx="631" formatCode="0">
                  <c:v>3306</c:v>
                </c:pt>
                <c:pt idx="632" formatCode="0">
                  <c:v>1225</c:v>
                </c:pt>
                <c:pt idx="633" formatCode="0">
                  <c:v>916</c:v>
                </c:pt>
                <c:pt idx="634" formatCode="0">
                  <c:v>3698</c:v>
                </c:pt>
                <c:pt idx="635" formatCode="0">
                  <c:v>4287</c:v>
                </c:pt>
                <c:pt idx="636" formatCode="0">
                  <c:v>4128</c:v>
                </c:pt>
                <c:pt idx="637" formatCode="0">
                  <c:v>3445</c:v>
                </c:pt>
                <c:pt idx="638" formatCode="0">
                  <c:v>2956</c:v>
                </c:pt>
                <c:pt idx="639" formatCode="0">
                  <c:v>0</c:v>
                </c:pt>
                <c:pt idx="640" formatCode="0">
                  <c:v>1774</c:v>
                </c:pt>
                <c:pt idx="641" formatCode="0">
                  <c:v>3307</c:v>
                </c:pt>
                <c:pt idx="642" formatCode="0">
                  <c:v>3345</c:v>
                </c:pt>
                <c:pt idx="643" formatCode="0">
                  <c:v>3146</c:v>
                </c:pt>
                <c:pt idx="644" formatCode="0">
                  <c:v>3088</c:v>
                </c:pt>
                <c:pt idx="645" formatCode="0">
                  <c:v>2841</c:v>
                </c:pt>
                <c:pt idx="646" formatCode="0">
                  <c:v>970</c:v>
                </c:pt>
                <c:pt idx="647" formatCode="0">
                  <c:v>752</c:v>
                </c:pt>
                <c:pt idx="648" formatCode="0">
                  <c:v>3304</c:v>
                </c:pt>
                <c:pt idx="649" formatCode="0">
                  <c:v>3215</c:v>
                </c:pt>
                <c:pt idx="650" formatCode="0">
                  <c:v>3180</c:v>
                </c:pt>
                <c:pt idx="651" formatCode="0">
                  <c:v>2992</c:v>
                </c:pt>
                <c:pt idx="652" formatCode="0">
                  <c:v>2655</c:v>
                </c:pt>
                <c:pt idx="653" formatCode="0">
                  <c:v>1355</c:v>
                </c:pt>
                <c:pt idx="654" formatCode="0">
                  <c:v>271</c:v>
                </c:pt>
                <c:pt idx="655" formatCode="0">
                  <c:v>2695</c:v>
                </c:pt>
                <c:pt idx="656" formatCode="0">
                  <c:v>2956</c:v>
                </c:pt>
                <c:pt idx="657" formatCode="0">
                  <c:v>2627</c:v>
                </c:pt>
                <c:pt idx="658" formatCode="0">
                  <c:v>2750</c:v>
                </c:pt>
                <c:pt idx="659" formatCode="0">
                  <c:v>2530</c:v>
                </c:pt>
                <c:pt idx="660" formatCode="0">
                  <c:v>841</c:v>
                </c:pt>
                <c:pt idx="661" formatCode="0">
                  <c:v>716</c:v>
                </c:pt>
                <c:pt idx="662" formatCode="0">
                  <c:v>2980</c:v>
                </c:pt>
                <c:pt idx="663" formatCode="0">
                  <c:v>2213.5769551084377</c:v>
                </c:pt>
                <c:pt idx="664" formatCode="0">
                  <c:v>1105.4230448915623</c:v>
                </c:pt>
                <c:pt idx="665" formatCode="0">
                  <c:v>6883</c:v>
                </c:pt>
                <c:pt idx="666" formatCode="0">
                  <c:v>2916</c:v>
                </c:pt>
                <c:pt idx="667" formatCode="0">
                  <c:v>803</c:v>
                </c:pt>
                <c:pt idx="668" formatCode="0">
                  <c:v>943</c:v>
                </c:pt>
                <c:pt idx="669" formatCode="0">
                  <c:v>4426</c:v>
                </c:pt>
                <c:pt idx="670" formatCode="0">
                  <c:v>5290</c:v>
                </c:pt>
                <c:pt idx="671" formatCode="0">
                  <c:v>8024</c:v>
                </c:pt>
                <c:pt idx="672" formatCode="0">
                  <c:v>10037</c:v>
                </c:pt>
                <c:pt idx="673" formatCode="0">
                  <c:v>9193</c:v>
                </c:pt>
                <c:pt idx="674" formatCode="0">
                  <c:v>1671</c:v>
                </c:pt>
                <c:pt idx="675" formatCode="0">
                  <c:v>2877</c:v>
                </c:pt>
                <c:pt idx="676" formatCode="0">
                  <c:v>15184</c:v>
                </c:pt>
                <c:pt idx="677" formatCode="0">
                  <c:v>20626</c:v>
                </c:pt>
                <c:pt idx="678" formatCode="0">
                  <c:v>25821</c:v>
                </c:pt>
                <c:pt idx="679" formatCode="0">
                  <c:v>28023</c:v>
                </c:pt>
                <c:pt idx="680" formatCode="0">
                  <c:v>30671</c:v>
                </c:pt>
                <c:pt idx="681" formatCode="0">
                  <c:v>11599</c:v>
                </c:pt>
                <c:pt idx="682" formatCode="0">
                  <c:v>11052</c:v>
                </c:pt>
                <c:pt idx="683" formatCode="0">
                  <c:v>33626</c:v>
                </c:pt>
                <c:pt idx="684" formatCode="0">
                  <c:v>44187</c:v>
                </c:pt>
                <c:pt idx="685" formatCode="0">
                  <c:v>43523</c:v>
                </c:pt>
                <c:pt idx="686" formatCode="0">
                  <c:v>44293</c:v>
                </c:pt>
                <c:pt idx="687" formatCode="0">
                  <c:v>47113</c:v>
                </c:pt>
                <c:pt idx="688" formatCode="0">
                  <c:v>19132</c:v>
                </c:pt>
                <c:pt idx="689" formatCode="0">
                  <c:v>17101</c:v>
                </c:pt>
                <c:pt idx="690" formatCode="0">
                  <c:v>49343</c:v>
                </c:pt>
                <c:pt idx="691" formatCode="0">
                  <c:v>60552</c:v>
                </c:pt>
                <c:pt idx="692" formatCode="0">
                  <c:v>50373</c:v>
                </c:pt>
                <c:pt idx="693" formatCode="0">
                  <c:v>49906</c:v>
                </c:pt>
                <c:pt idx="694" formatCode="0">
                  <c:v>51368</c:v>
                </c:pt>
                <c:pt idx="695" formatCode="0">
                  <c:v>20872</c:v>
                </c:pt>
                <c:pt idx="696" formatCode="0">
                  <c:v>17938</c:v>
                </c:pt>
                <c:pt idx="697" formatCode="0">
                  <c:v>44902</c:v>
                </c:pt>
                <c:pt idx="698" formatCode="0">
                  <c:v>48627</c:v>
                </c:pt>
                <c:pt idx="699" formatCode="0">
                  <c:v>49150</c:v>
                </c:pt>
                <c:pt idx="700" formatCode="0">
                  <c:v>45115</c:v>
                </c:pt>
                <c:pt idx="701" formatCode="0">
                  <c:v>42582</c:v>
                </c:pt>
                <c:pt idx="702" formatCode="0">
                  <c:v>13926</c:v>
                </c:pt>
                <c:pt idx="703" formatCode="0">
                  <c:v>12521</c:v>
                </c:pt>
                <c:pt idx="704" formatCode="0">
                  <c:v>43099</c:v>
                </c:pt>
                <c:pt idx="705" formatCode="0">
                  <c:v>42181</c:v>
                </c:pt>
                <c:pt idx="706" formatCode="0">
                  <c:v>41115</c:v>
                </c:pt>
                <c:pt idx="707" formatCode="0">
                  <c:v>37063</c:v>
                </c:pt>
                <c:pt idx="708" formatCode="0">
                  <c:v>35243</c:v>
                </c:pt>
                <c:pt idx="709" formatCode="0">
                  <c:v>10234</c:v>
                </c:pt>
                <c:pt idx="710" formatCode="0">
                  <c:v>9242</c:v>
                </c:pt>
                <c:pt idx="711" formatCode="0">
                  <c:v>6343</c:v>
                </c:pt>
                <c:pt idx="712" formatCode="0">
                  <c:v>24898</c:v>
                </c:pt>
                <c:pt idx="713" formatCode="0">
                  <c:v>34261</c:v>
                </c:pt>
                <c:pt idx="714" formatCode="0">
                  <c:v>31336</c:v>
                </c:pt>
                <c:pt idx="715" formatCode="0">
                  <c:v>26247</c:v>
                </c:pt>
                <c:pt idx="716" formatCode="0">
                  <c:v>8854</c:v>
                </c:pt>
                <c:pt idx="717" formatCode="0">
                  <c:v>7831</c:v>
                </c:pt>
                <c:pt idx="718" formatCode="0">
                  <c:v>21207</c:v>
                </c:pt>
                <c:pt idx="719" formatCode="0">
                  <c:v>23096</c:v>
                </c:pt>
                <c:pt idx="720" formatCode="0">
                  <c:v>21565</c:v>
                </c:pt>
                <c:pt idx="721" formatCode="0">
                  <c:v>21449</c:v>
                </c:pt>
                <c:pt idx="722" formatCode="0">
                  <c:v>19857</c:v>
                </c:pt>
                <c:pt idx="723" formatCode="0">
                  <c:v>5714</c:v>
                </c:pt>
                <c:pt idx="724" formatCode="0">
                  <c:v>4832</c:v>
                </c:pt>
                <c:pt idx="725" formatCode="0">
                  <c:v>18309</c:v>
                </c:pt>
                <c:pt idx="726" formatCode="0">
                  <c:v>18671</c:v>
                </c:pt>
                <c:pt idx="727" formatCode="0">
                  <c:v>18252</c:v>
                </c:pt>
                <c:pt idx="728" formatCode="0">
                  <c:v>15638</c:v>
                </c:pt>
                <c:pt idx="729" formatCode="0">
                  <c:v>13459</c:v>
                </c:pt>
                <c:pt idx="730" formatCode="0">
                  <c:v>3519</c:v>
                </c:pt>
                <c:pt idx="731" formatCode="0">
                  <c:v>2524</c:v>
                </c:pt>
                <c:pt idx="732" formatCode="0">
                  <c:v>13115</c:v>
                </c:pt>
                <c:pt idx="733" formatCode="0">
                  <c:v>12342</c:v>
                </c:pt>
                <c:pt idx="734" formatCode="0">
                  <c:v>10558</c:v>
                </c:pt>
                <c:pt idx="735" formatCode="0">
                  <c:v>9748</c:v>
                </c:pt>
                <c:pt idx="736" formatCode="0">
                  <c:v>8688</c:v>
                </c:pt>
                <c:pt idx="737" formatCode="0">
                  <c:v>1905</c:v>
                </c:pt>
                <c:pt idx="738" formatCode="0">
                  <c:v>1684</c:v>
                </c:pt>
                <c:pt idx="739" formatCode="0">
                  <c:v>8939</c:v>
                </c:pt>
                <c:pt idx="740" formatCode="0">
                  <c:v>8165</c:v>
                </c:pt>
                <c:pt idx="741" formatCode="0">
                  <c:v>8098</c:v>
                </c:pt>
                <c:pt idx="742" formatCode="0">
                  <c:v>7413</c:v>
                </c:pt>
                <c:pt idx="743" formatCode="0">
                  <c:v>6352</c:v>
                </c:pt>
                <c:pt idx="744" formatCode="0">
                  <c:v>1191</c:v>
                </c:pt>
                <c:pt idx="745" formatCode="0">
                  <c:v>1018</c:v>
                </c:pt>
                <c:pt idx="746" formatCode="0">
                  <c:v>6025</c:v>
                </c:pt>
                <c:pt idx="747" formatCode="0">
                  <c:v>5910</c:v>
                </c:pt>
                <c:pt idx="748" formatCode="0">
                  <c:v>5174</c:v>
                </c:pt>
                <c:pt idx="749" formatCode="0">
                  <c:v>4860</c:v>
                </c:pt>
                <c:pt idx="750" formatCode="0">
                  <c:v>4114</c:v>
                </c:pt>
                <c:pt idx="751" formatCode="0">
                  <c:v>901</c:v>
                </c:pt>
                <c:pt idx="752" formatCode="0">
                  <c:v>671</c:v>
                </c:pt>
                <c:pt idx="753" formatCode="0">
                  <c:v>554</c:v>
                </c:pt>
                <c:pt idx="754" formatCode="0">
                  <c:v>4251</c:v>
                </c:pt>
                <c:pt idx="755" formatCode="0">
                  <c:v>3658</c:v>
                </c:pt>
                <c:pt idx="756" formatCode="0">
                  <c:v>3078</c:v>
                </c:pt>
                <c:pt idx="757" formatCode="0">
                  <c:v>2936</c:v>
                </c:pt>
                <c:pt idx="758" formatCode="0">
                  <c:v>919</c:v>
                </c:pt>
                <c:pt idx="759" formatCode="0">
                  <c:v>657</c:v>
                </c:pt>
                <c:pt idx="760" formatCode="0">
                  <c:v>2758</c:v>
                </c:pt>
                <c:pt idx="761" formatCode="0">
                  <c:v>2766</c:v>
                </c:pt>
                <c:pt idx="762" formatCode="0">
                  <c:v>2458</c:v>
                </c:pt>
                <c:pt idx="763" formatCode="0">
                  <c:v>2538</c:v>
                </c:pt>
                <c:pt idx="764" formatCode="0">
                  <c:v>3303</c:v>
                </c:pt>
                <c:pt idx="765" formatCode="0">
                  <c:v>839</c:v>
                </c:pt>
                <c:pt idx="766" formatCode="0">
                  <c:v>706</c:v>
                </c:pt>
                <c:pt idx="767" formatCode="0">
                  <c:v>4223</c:v>
                </c:pt>
                <c:pt idx="768" formatCode="0">
                  <c:v>12144</c:v>
                </c:pt>
                <c:pt idx="769" formatCode="0">
                  <c:v>32216</c:v>
                </c:pt>
                <c:pt idx="770" formatCode="0">
                  <c:v>4325</c:v>
                </c:pt>
                <c:pt idx="771" formatCode="0">
                  <c:v>2712</c:v>
                </c:pt>
                <c:pt idx="772" formatCode="0">
                  <c:v>392</c:v>
                </c:pt>
                <c:pt idx="773" formatCode="0">
                  <c:v>281</c:v>
                </c:pt>
                <c:pt idx="774" formatCode="0">
                  <c:v>648</c:v>
                </c:pt>
                <c:pt idx="775" formatCode="0">
                  <c:v>749</c:v>
                </c:pt>
                <c:pt idx="776" formatCode="0">
                  <c:v>464</c:v>
                </c:pt>
                <c:pt idx="777" formatCode="0">
                  <c:v>401</c:v>
                </c:pt>
                <c:pt idx="778" formatCode="0">
                  <c:v>875</c:v>
                </c:pt>
                <c:pt idx="779" formatCode="0">
                  <c:v>1317</c:v>
                </c:pt>
                <c:pt idx="780" formatCode="0">
                  <c:v>164</c:v>
                </c:pt>
                <c:pt idx="781" formatCode="0">
                  <c:v>1168</c:v>
                </c:pt>
                <c:pt idx="782" formatCode="0">
                  <c:v>1560</c:v>
                </c:pt>
                <c:pt idx="783" formatCode="0">
                  <c:v>1075</c:v>
                </c:pt>
                <c:pt idx="784" formatCode="0">
                  <c:v>1065</c:v>
                </c:pt>
                <c:pt idx="785" formatCode="0">
                  <c:v>814</c:v>
                </c:pt>
                <c:pt idx="786" formatCode="0">
                  <c:v>271</c:v>
                </c:pt>
                <c:pt idx="787" formatCode="0">
                  <c:v>140</c:v>
                </c:pt>
                <c:pt idx="788" formatCode="0">
                  <c:v>875</c:v>
                </c:pt>
                <c:pt idx="789" formatCode="0">
                  <c:v>1779</c:v>
                </c:pt>
                <c:pt idx="790" formatCode="0">
                  <c:v>1232</c:v>
                </c:pt>
                <c:pt idx="791" formatCode="0">
                  <c:v>889</c:v>
                </c:pt>
                <c:pt idx="792" formatCode="0">
                  <c:v>980</c:v>
                </c:pt>
                <c:pt idx="793" formatCode="0">
                  <c:v>5972</c:v>
                </c:pt>
                <c:pt idx="794" formatCode="0">
                  <c:v>7060.5</c:v>
                </c:pt>
                <c:pt idx="795" formatCode="0">
                  <c:v>7060.5</c:v>
                </c:pt>
                <c:pt idx="796" formatCode="0">
                  <c:v>10227</c:v>
                </c:pt>
                <c:pt idx="797" formatCode="0">
                  <c:v>2996</c:v>
                </c:pt>
                <c:pt idx="798" formatCode="0">
                  <c:v>2004</c:v>
                </c:pt>
                <c:pt idx="799" formatCode="0">
                  <c:v>7405</c:v>
                </c:pt>
                <c:pt idx="800" formatCode="0">
                  <c:v>8877</c:v>
                </c:pt>
                <c:pt idx="801" formatCode="0">
                  <c:v>1035</c:v>
                </c:pt>
                <c:pt idx="802" formatCode="0">
                  <c:v>4683</c:v>
                </c:pt>
                <c:pt idx="803" formatCode="0">
                  <c:v>5672</c:v>
                </c:pt>
                <c:pt idx="804" formatCode="0">
                  <c:v>16126</c:v>
                </c:pt>
                <c:pt idx="805" formatCode="0">
                  <c:v>1202</c:v>
                </c:pt>
                <c:pt idx="806" formatCode="0">
                  <c:v>1262</c:v>
                </c:pt>
                <c:pt idx="807" formatCode="0">
                  <c:v>1324.9950083196163</c:v>
                </c:pt>
                <c:pt idx="808" formatCode="0">
                  <c:v>2945.0049916803837</c:v>
                </c:pt>
                <c:pt idx="809" formatCode="0">
                  <c:v>5366.1227631215006</c:v>
                </c:pt>
                <c:pt idx="810" formatCode="0">
                  <c:v>18082.230231799185</c:v>
                </c:pt>
                <c:pt idx="811" formatCode="0">
                  <c:v>3615.6470050793141</c:v>
                </c:pt>
                <c:pt idx="812" formatCode="0">
                  <c:v>6904</c:v>
                </c:pt>
                <c:pt idx="813" formatCode="0">
                  <c:v>7500</c:v>
                </c:pt>
                <c:pt idx="814" formatCode="0">
                  <c:v>8705</c:v>
                </c:pt>
                <c:pt idx="815" formatCode="0">
                  <c:v>2132</c:v>
                </c:pt>
                <c:pt idx="816" formatCode="0">
                  <c:v>13752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1E-44CC-8B26-3A55E16C503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6423088"/>
        <c:axId val="144892848"/>
      </c:lineChart>
      <c:catAx>
        <c:axId val="20642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4892848"/>
        <c:crosses val="autoZero"/>
        <c:auto val="1"/>
        <c:lblAlgn val="ctr"/>
        <c:lblOffset val="100"/>
        <c:noMultiLvlLbl val="1"/>
      </c:catAx>
      <c:valAx>
        <c:axId val="1448928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642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rotWithShape="1">
      <a:gsLst>
        <a:gs pos="0">
          <a:schemeClr val="accent4">
            <a:lumMod val="110000"/>
            <a:satMod val="105000"/>
            <a:tint val="67000"/>
          </a:schemeClr>
        </a:gs>
        <a:gs pos="50000">
          <a:schemeClr val="accent4">
            <a:lumMod val="105000"/>
            <a:satMod val="103000"/>
            <a:tint val="73000"/>
          </a:schemeClr>
        </a:gs>
        <a:gs pos="100000">
          <a:schemeClr val="accent4">
            <a:lumMod val="105000"/>
            <a:satMod val="109000"/>
            <a:tint val="81000"/>
          </a:schemeClr>
        </a:gs>
      </a:gsLst>
      <a:lin ang="5400000" scaled="0"/>
    </a:gradFill>
    <a:ln w="635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Nuevos casos confirmados Hidalgo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700">
              <a:noFill/>
            </a:ln>
            <a:effectLst/>
          </c:spPr>
          <c:invertIfNegative val="0"/>
          <c:dLbls>
            <c:delete val="1"/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6"/>
            <c:dispRSqr val="0"/>
            <c:dispEq val="0"/>
          </c:trendline>
          <c:cat>
            <c:strRef>
              <c:f>hidalgo!$A$2:$ADT$2</c:f>
              <c:strCache>
                <c:ptCount val="800"/>
                <c:pt idx="0">
                  <c:v>19-mar</c:v>
                </c:pt>
                <c:pt idx="1">
                  <c:v>20-mar</c:v>
                </c:pt>
                <c:pt idx="2">
                  <c:v>21-mar</c:v>
                </c:pt>
                <c:pt idx="3">
                  <c:v>22-mar</c:v>
                </c:pt>
                <c:pt idx="4">
                  <c:v>23-mar</c:v>
                </c:pt>
                <c:pt idx="5">
                  <c:v>24-mar</c:v>
                </c:pt>
                <c:pt idx="6">
                  <c:v>25-mar</c:v>
                </c:pt>
                <c:pt idx="7">
                  <c:v>26-mar</c:v>
                </c:pt>
                <c:pt idx="8">
                  <c:v>27-mar</c:v>
                </c:pt>
                <c:pt idx="9">
                  <c:v>28-mar</c:v>
                </c:pt>
                <c:pt idx="10">
                  <c:v>29-mar</c:v>
                </c:pt>
                <c:pt idx="11">
                  <c:v>30-mar</c:v>
                </c:pt>
                <c:pt idx="12">
                  <c:v>31-mar</c:v>
                </c:pt>
                <c:pt idx="13">
                  <c:v>01-abr</c:v>
                </c:pt>
                <c:pt idx="14">
                  <c:v>02-abr</c:v>
                </c:pt>
                <c:pt idx="15">
                  <c:v>03-abr</c:v>
                </c:pt>
                <c:pt idx="16">
                  <c:v>04-abr</c:v>
                </c:pt>
                <c:pt idx="17">
                  <c:v>05-abr</c:v>
                </c:pt>
                <c:pt idx="18">
                  <c:v>06-abr</c:v>
                </c:pt>
                <c:pt idx="19">
                  <c:v>07-abr</c:v>
                </c:pt>
                <c:pt idx="20">
                  <c:v>08-abr</c:v>
                </c:pt>
                <c:pt idx="21">
                  <c:v>09-abr</c:v>
                </c:pt>
                <c:pt idx="22">
                  <c:v>10-abr</c:v>
                </c:pt>
                <c:pt idx="23">
                  <c:v>11-abr</c:v>
                </c:pt>
                <c:pt idx="24">
                  <c:v>12-abr</c:v>
                </c:pt>
                <c:pt idx="25">
                  <c:v>13-abr</c:v>
                </c:pt>
                <c:pt idx="26">
                  <c:v>14-abr</c:v>
                </c:pt>
                <c:pt idx="27">
                  <c:v>15-abr</c:v>
                </c:pt>
                <c:pt idx="28">
                  <c:v>16-abr</c:v>
                </c:pt>
                <c:pt idx="29">
                  <c:v>17-abr</c:v>
                </c:pt>
                <c:pt idx="30">
                  <c:v>18-abr</c:v>
                </c:pt>
                <c:pt idx="31">
                  <c:v>19-abr</c:v>
                </c:pt>
                <c:pt idx="32">
                  <c:v>20-abr</c:v>
                </c:pt>
                <c:pt idx="33">
                  <c:v>21-abr</c:v>
                </c:pt>
                <c:pt idx="34">
                  <c:v>22-abr</c:v>
                </c:pt>
                <c:pt idx="35">
                  <c:v>23-abr</c:v>
                </c:pt>
                <c:pt idx="36">
                  <c:v>24-abr</c:v>
                </c:pt>
                <c:pt idx="37">
                  <c:v>25-abr</c:v>
                </c:pt>
                <c:pt idx="38">
                  <c:v>26-abr</c:v>
                </c:pt>
                <c:pt idx="39">
                  <c:v>27-abr</c:v>
                </c:pt>
                <c:pt idx="40">
                  <c:v>28-abr</c:v>
                </c:pt>
                <c:pt idx="41">
                  <c:v>29-abr</c:v>
                </c:pt>
                <c:pt idx="42">
                  <c:v>30-abr</c:v>
                </c:pt>
                <c:pt idx="43">
                  <c:v>01-may</c:v>
                </c:pt>
                <c:pt idx="44">
                  <c:v>02-may</c:v>
                </c:pt>
                <c:pt idx="45">
                  <c:v>03-may</c:v>
                </c:pt>
                <c:pt idx="46">
                  <c:v>04-may</c:v>
                </c:pt>
                <c:pt idx="47">
                  <c:v>05-may</c:v>
                </c:pt>
                <c:pt idx="48">
                  <c:v>06-may</c:v>
                </c:pt>
                <c:pt idx="49">
                  <c:v>07-may</c:v>
                </c:pt>
                <c:pt idx="50">
                  <c:v>08-may</c:v>
                </c:pt>
                <c:pt idx="51">
                  <c:v>09-may</c:v>
                </c:pt>
                <c:pt idx="52">
                  <c:v>10-may</c:v>
                </c:pt>
                <c:pt idx="53">
                  <c:v>11-may</c:v>
                </c:pt>
                <c:pt idx="54">
                  <c:v>12-may</c:v>
                </c:pt>
                <c:pt idx="55">
                  <c:v>13-may</c:v>
                </c:pt>
                <c:pt idx="56">
                  <c:v>14-may</c:v>
                </c:pt>
                <c:pt idx="57">
                  <c:v>15-may</c:v>
                </c:pt>
                <c:pt idx="58">
                  <c:v>16-may</c:v>
                </c:pt>
                <c:pt idx="59">
                  <c:v>17-may</c:v>
                </c:pt>
                <c:pt idx="60">
                  <c:v>18-may</c:v>
                </c:pt>
                <c:pt idx="61">
                  <c:v>19-may</c:v>
                </c:pt>
                <c:pt idx="62">
                  <c:v>20-may</c:v>
                </c:pt>
                <c:pt idx="63">
                  <c:v>21-may</c:v>
                </c:pt>
                <c:pt idx="64">
                  <c:v>22-may</c:v>
                </c:pt>
                <c:pt idx="65">
                  <c:v>23-may</c:v>
                </c:pt>
                <c:pt idx="66">
                  <c:v>24-may</c:v>
                </c:pt>
                <c:pt idx="67">
                  <c:v>25-may</c:v>
                </c:pt>
                <c:pt idx="68">
                  <c:v>26-may</c:v>
                </c:pt>
                <c:pt idx="69">
                  <c:v>27-may</c:v>
                </c:pt>
                <c:pt idx="70">
                  <c:v>28-may</c:v>
                </c:pt>
                <c:pt idx="71">
                  <c:v>29-may</c:v>
                </c:pt>
                <c:pt idx="72">
                  <c:v>30-may</c:v>
                </c:pt>
                <c:pt idx="73">
                  <c:v>31-may</c:v>
                </c:pt>
                <c:pt idx="74">
                  <c:v>01-jun</c:v>
                </c:pt>
                <c:pt idx="75">
                  <c:v>02-jun</c:v>
                </c:pt>
                <c:pt idx="76">
                  <c:v>03-jun</c:v>
                </c:pt>
                <c:pt idx="77">
                  <c:v>04-jun</c:v>
                </c:pt>
                <c:pt idx="78">
                  <c:v>05-jun</c:v>
                </c:pt>
                <c:pt idx="79">
                  <c:v>06-jun</c:v>
                </c:pt>
                <c:pt idx="80">
                  <c:v>07-jun</c:v>
                </c:pt>
                <c:pt idx="81">
                  <c:v>08-jun</c:v>
                </c:pt>
                <c:pt idx="82">
                  <c:v>09-jun</c:v>
                </c:pt>
                <c:pt idx="83">
                  <c:v>10-jun</c:v>
                </c:pt>
                <c:pt idx="84">
                  <c:v>11-jun</c:v>
                </c:pt>
                <c:pt idx="85">
                  <c:v>12-jun</c:v>
                </c:pt>
                <c:pt idx="86">
                  <c:v>13-jun</c:v>
                </c:pt>
                <c:pt idx="87">
                  <c:v>14-jun</c:v>
                </c:pt>
                <c:pt idx="88">
                  <c:v>15-jun</c:v>
                </c:pt>
                <c:pt idx="89">
                  <c:v>16-jun</c:v>
                </c:pt>
                <c:pt idx="90">
                  <c:v>17-jun</c:v>
                </c:pt>
                <c:pt idx="91">
                  <c:v>18-jun</c:v>
                </c:pt>
                <c:pt idx="92">
                  <c:v>19-jun</c:v>
                </c:pt>
                <c:pt idx="93">
                  <c:v>20-jun</c:v>
                </c:pt>
                <c:pt idx="94">
                  <c:v>21-jun</c:v>
                </c:pt>
                <c:pt idx="95">
                  <c:v>22-jun</c:v>
                </c:pt>
                <c:pt idx="96">
                  <c:v>23-jun</c:v>
                </c:pt>
                <c:pt idx="97">
                  <c:v>24-jun</c:v>
                </c:pt>
                <c:pt idx="98">
                  <c:v>25-jun</c:v>
                </c:pt>
                <c:pt idx="99">
                  <c:v>26-jun</c:v>
                </c:pt>
                <c:pt idx="100">
                  <c:v>27-jun</c:v>
                </c:pt>
                <c:pt idx="101">
                  <c:v>28-jun</c:v>
                </c:pt>
                <c:pt idx="102">
                  <c:v>29-jun</c:v>
                </c:pt>
                <c:pt idx="103">
                  <c:v>30-jun</c:v>
                </c:pt>
                <c:pt idx="104">
                  <c:v>01-jul</c:v>
                </c:pt>
                <c:pt idx="105">
                  <c:v>02-jul</c:v>
                </c:pt>
                <c:pt idx="106">
                  <c:v>03-jul</c:v>
                </c:pt>
                <c:pt idx="107">
                  <c:v>04-jul</c:v>
                </c:pt>
                <c:pt idx="108">
                  <c:v>05-jul</c:v>
                </c:pt>
                <c:pt idx="109">
                  <c:v>06-jul</c:v>
                </c:pt>
                <c:pt idx="110">
                  <c:v>07-jul</c:v>
                </c:pt>
                <c:pt idx="111">
                  <c:v>08-jul</c:v>
                </c:pt>
                <c:pt idx="112">
                  <c:v>09-jul</c:v>
                </c:pt>
                <c:pt idx="113">
                  <c:v>10-jul</c:v>
                </c:pt>
                <c:pt idx="114">
                  <c:v>11-jul</c:v>
                </c:pt>
                <c:pt idx="115">
                  <c:v>12-jul</c:v>
                </c:pt>
                <c:pt idx="116">
                  <c:v>13-jul</c:v>
                </c:pt>
                <c:pt idx="117">
                  <c:v>14-jul</c:v>
                </c:pt>
                <c:pt idx="118">
                  <c:v>15-jul</c:v>
                </c:pt>
                <c:pt idx="119">
                  <c:v>16-jul</c:v>
                </c:pt>
                <c:pt idx="120">
                  <c:v>17-jul</c:v>
                </c:pt>
                <c:pt idx="121">
                  <c:v>18-jul</c:v>
                </c:pt>
                <c:pt idx="122">
                  <c:v>19-jul</c:v>
                </c:pt>
                <c:pt idx="123">
                  <c:v>20-jul</c:v>
                </c:pt>
                <c:pt idx="124">
                  <c:v>21-jul</c:v>
                </c:pt>
                <c:pt idx="125">
                  <c:v>22-jul</c:v>
                </c:pt>
                <c:pt idx="126">
                  <c:v>23-jul</c:v>
                </c:pt>
                <c:pt idx="127">
                  <c:v>24-jul</c:v>
                </c:pt>
                <c:pt idx="128">
                  <c:v>25-jul</c:v>
                </c:pt>
                <c:pt idx="129">
                  <c:v>26-jul</c:v>
                </c:pt>
                <c:pt idx="130">
                  <c:v>27-jul</c:v>
                </c:pt>
                <c:pt idx="131">
                  <c:v>28-jul</c:v>
                </c:pt>
                <c:pt idx="132">
                  <c:v>29-jul</c:v>
                </c:pt>
                <c:pt idx="133">
                  <c:v>30-jul</c:v>
                </c:pt>
                <c:pt idx="134">
                  <c:v>31-jul</c:v>
                </c:pt>
                <c:pt idx="135">
                  <c:v>01-ago</c:v>
                </c:pt>
                <c:pt idx="136">
                  <c:v>02-ago</c:v>
                </c:pt>
                <c:pt idx="137">
                  <c:v>03-ago</c:v>
                </c:pt>
                <c:pt idx="138">
                  <c:v>04-ago</c:v>
                </c:pt>
                <c:pt idx="139">
                  <c:v>05-ago</c:v>
                </c:pt>
                <c:pt idx="140">
                  <c:v>06-ago</c:v>
                </c:pt>
                <c:pt idx="141">
                  <c:v>07-ago</c:v>
                </c:pt>
                <c:pt idx="142">
                  <c:v>08-ago</c:v>
                </c:pt>
                <c:pt idx="143">
                  <c:v>09-ago</c:v>
                </c:pt>
                <c:pt idx="144">
                  <c:v>10-ago</c:v>
                </c:pt>
                <c:pt idx="145">
                  <c:v>11-ago</c:v>
                </c:pt>
                <c:pt idx="146">
                  <c:v>12-ago</c:v>
                </c:pt>
                <c:pt idx="147">
                  <c:v>13-ago</c:v>
                </c:pt>
                <c:pt idx="148">
                  <c:v>14-ago</c:v>
                </c:pt>
                <c:pt idx="149">
                  <c:v>15-ago</c:v>
                </c:pt>
                <c:pt idx="150">
                  <c:v>16-ago</c:v>
                </c:pt>
                <c:pt idx="151">
                  <c:v>17-ago</c:v>
                </c:pt>
                <c:pt idx="152">
                  <c:v>18-ago</c:v>
                </c:pt>
                <c:pt idx="153">
                  <c:v>19-ago</c:v>
                </c:pt>
                <c:pt idx="154">
                  <c:v>20-ago</c:v>
                </c:pt>
                <c:pt idx="155">
                  <c:v>21-ago</c:v>
                </c:pt>
                <c:pt idx="156">
                  <c:v>22-ago</c:v>
                </c:pt>
                <c:pt idx="157">
                  <c:v>23-ago</c:v>
                </c:pt>
                <c:pt idx="158">
                  <c:v>24-ago</c:v>
                </c:pt>
                <c:pt idx="159">
                  <c:v>25-ago</c:v>
                </c:pt>
                <c:pt idx="160">
                  <c:v>26-ago</c:v>
                </c:pt>
                <c:pt idx="161">
                  <c:v>27-ago</c:v>
                </c:pt>
                <c:pt idx="162">
                  <c:v>28-ago</c:v>
                </c:pt>
                <c:pt idx="163">
                  <c:v>29-ago</c:v>
                </c:pt>
                <c:pt idx="164">
                  <c:v>30-ago</c:v>
                </c:pt>
                <c:pt idx="165">
                  <c:v>31-ago</c:v>
                </c:pt>
                <c:pt idx="166">
                  <c:v>01-sep</c:v>
                </c:pt>
                <c:pt idx="167">
                  <c:v>02-sep</c:v>
                </c:pt>
                <c:pt idx="168">
                  <c:v>03-sep</c:v>
                </c:pt>
                <c:pt idx="169">
                  <c:v>04-sep</c:v>
                </c:pt>
                <c:pt idx="170">
                  <c:v>05-sep</c:v>
                </c:pt>
                <c:pt idx="171">
                  <c:v>06-sep</c:v>
                </c:pt>
                <c:pt idx="172">
                  <c:v>07-sep</c:v>
                </c:pt>
                <c:pt idx="173">
                  <c:v>08-sep</c:v>
                </c:pt>
                <c:pt idx="174">
                  <c:v>09-sep</c:v>
                </c:pt>
                <c:pt idx="175">
                  <c:v>10-sep</c:v>
                </c:pt>
                <c:pt idx="176">
                  <c:v>11-sep</c:v>
                </c:pt>
                <c:pt idx="177">
                  <c:v>12-sep</c:v>
                </c:pt>
                <c:pt idx="178">
                  <c:v>13-sep</c:v>
                </c:pt>
                <c:pt idx="179">
                  <c:v>14-sep</c:v>
                </c:pt>
                <c:pt idx="180">
                  <c:v>15-sep</c:v>
                </c:pt>
                <c:pt idx="181">
                  <c:v>16-sep</c:v>
                </c:pt>
                <c:pt idx="182">
                  <c:v>17-sep</c:v>
                </c:pt>
                <c:pt idx="183">
                  <c:v>18-sep</c:v>
                </c:pt>
                <c:pt idx="184">
                  <c:v>19-sep</c:v>
                </c:pt>
                <c:pt idx="185">
                  <c:v>20-sep</c:v>
                </c:pt>
                <c:pt idx="186">
                  <c:v>21-sep</c:v>
                </c:pt>
                <c:pt idx="187">
                  <c:v>22-sep</c:v>
                </c:pt>
                <c:pt idx="188">
                  <c:v>23-sep</c:v>
                </c:pt>
                <c:pt idx="189">
                  <c:v>24-sep</c:v>
                </c:pt>
                <c:pt idx="190">
                  <c:v>25-sep</c:v>
                </c:pt>
                <c:pt idx="191">
                  <c:v>26-sep</c:v>
                </c:pt>
                <c:pt idx="192">
                  <c:v>27-sep</c:v>
                </c:pt>
                <c:pt idx="193">
                  <c:v>28-sep</c:v>
                </c:pt>
                <c:pt idx="194">
                  <c:v>29-sep</c:v>
                </c:pt>
                <c:pt idx="195">
                  <c:v>30-sep</c:v>
                </c:pt>
                <c:pt idx="196">
                  <c:v>01-oct</c:v>
                </c:pt>
                <c:pt idx="197">
                  <c:v>02-oct</c:v>
                </c:pt>
                <c:pt idx="198">
                  <c:v>03-oct</c:v>
                </c:pt>
                <c:pt idx="199">
                  <c:v>04-oct</c:v>
                </c:pt>
                <c:pt idx="200">
                  <c:v>05-oct</c:v>
                </c:pt>
                <c:pt idx="201">
                  <c:v>06-oct</c:v>
                </c:pt>
                <c:pt idx="202">
                  <c:v>07-oct</c:v>
                </c:pt>
                <c:pt idx="203">
                  <c:v>08-oct</c:v>
                </c:pt>
                <c:pt idx="204">
                  <c:v>09-oct</c:v>
                </c:pt>
                <c:pt idx="205">
                  <c:v>10-oct</c:v>
                </c:pt>
                <c:pt idx="206">
                  <c:v>11-oct</c:v>
                </c:pt>
                <c:pt idx="207">
                  <c:v>12-oct</c:v>
                </c:pt>
                <c:pt idx="208">
                  <c:v>13-oct</c:v>
                </c:pt>
                <c:pt idx="209">
                  <c:v>14-oct</c:v>
                </c:pt>
                <c:pt idx="210">
                  <c:v>15-oct</c:v>
                </c:pt>
                <c:pt idx="211">
                  <c:v>16-oct</c:v>
                </c:pt>
                <c:pt idx="212">
                  <c:v>17-oct</c:v>
                </c:pt>
                <c:pt idx="213">
                  <c:v>18-oct</c:v>
                </c:pt>
                <c:pt idx="214">
                  <c:v>19-oct</c:v>
                </c:pt>
                <c:pt idx="215">
                  <c:v>20-oct</c:v>
                </c:pt>
                <c:pt idx="216">
                  <c:v>21-oct</c:v>
                </c:pt>
                <c:pt idx="217">
                  <c:v>22-oct</c:v>
                </c:pt>
                <c:pt idx="218">
                  <c:v>23-oct</c:v>
                </c:pt>
                <c:pt idx="219">
                  <c:v>24-oct</c:v>
                </c:pt>
                <c:pt idx="220">
                  <c:v>25-oct</c:v>
                </c:pt>
                <c:pt idx="221">
                  <c:v>26-oct</c:v>
                </c:pt>
                <c:pt idx="222">
                  <c:v>27-oct</c:v>
                </c:pt>
                <c:pt idx="223">
                  <c:v>28-oct</c:v>
                </c:pt>
                <c:pt idx="224">
                  <c:v>29-oct</c:v>
                </c:pt>
                <c:pt idx="225">
                  <c:v>30-oct</c:v>
                </c:pt>
                <c:pt idx="226">
                  <c:v>31-oct</c:v>
                </c:pt>
                <c:pt idx="227">
                  <c:v>01-nov</c:v>
                </c:pt>
                <c:pt idx="228">
                  <c:v>02-nov</c:v>
                </c:pt>
                <c:pt idx="229">
                  <c:v>03-nov</c:v>
                </c:pt>
                <c:pt idx="230">
                  <c:v>04-nov</c:v>
                </c:pt>
                <c:pt idx="231">
                  <c:v>05-nov</c:v>
                </c:pt>
                <c:pt idx="232">
                  <c:v>06-nov</c:v>
                </c:pt>
                <c:pt idx="233">
                  <c:v>07-nov</c:v>
                </c:pt>
                <c:pt idx="234">
                  <c:v>08-nov</c:v>
                </c:pt>
                <c:pt idx="235">
                  <c:v>09-nov</c:v>
                </c:pt>
                <c:pt idx="236">
                  <c:v>10-nov</c:v>
                </c:pt>
                <c:pt idx="237">
                  <c:v>11-nov</c:v>
                </c:pt>
                <c:pt idx="238">
                  <c:v>12-nov</c:v>
                </c:pt>
                <c:pt idx="239">
                  <c:v>13-nov</c:v>
                </c:pt>
                <c:pt idx="240">
                  <c:v>14-nov</c:v>
                </c:pt>
                <c:pt idx="241">
                  <c:v>15-nov</c:v>
                </c:pt>
                <c:pt idx="242">
                  <c:v>16-nov</c:v>
                </c:pt>
                <c:pt idx="243">
                  <c:v>17-nov</c:v>
                </c:pt>
                <c:pt idx="244">
                  <c:v>18-nov</c:v>
                </c:pt>
                <c:pt idx="245">
                  <c:v>19-nov</c:v>
                </c:pt>
                <c:pt idx="246">
                  <c:v>20-nov</c:v>
                </c:pt>
                <c:pt idx="247">
                  <c:v>21-nov</c:v>
                </c:pt>
                <c:pt idx="248">
                  <c:v>22-nov</c:v>
                </c:pt>
                <c:pt idx="249">
                  <c:v>23-nov</c:v>
                </c:pt>
                <c:pt idx="250">
                  <c:v>24-nov</c:v>
                </c:pt>
                <c:pt idx="251">
                  <c:v>25-nov</c:v>
                </c:pt>
                <c:pt idx="252">
                  <c:v>26-nov</c:v>
                </c:pt>
                <c:pt idx="253">
                  <c:v>27-nov</c:v>
                </c:pt>
                <c:pt idx="254">
                  <c:v>28-nov</c:v>
                </c:pt>
                <c:pt idx="255">
                  <c:v>29-nov</c:v>
                </c:pt>
                <c:pt idx="256">
                  <c:v>30-nov</c:v>
                </c:pt>
                <c:pt idx="257">
                  <c:v>01-dic</c:v>
                </c:pt>
                <c:pt idx="258">
                  <c:v>02-dic</c:v>
                </c:pt>
                <c:pt idx="259">
                  <c:v>03-dic</c:v>
                </c:pt>
                <c:pt idx="260">
                  <c:v>04-dic</c:v>
                </c:pt>
                <c:pt idx="261">
                  <c:v>05-dic</c:v>
                </c:pt>
                <c:pt idx="262">
                  <c:v>06-dic</c:v>
                </c:pt>
                <c:pt idx="263">
                  <c:v>07-dic</c:v>
                </c:pt>
                <c:pt idx="264">
                  <c:v>08-dic</c:v>
                </c:pt>
                <c:pt idx="265">
                  <c:v>09-dic</c:v>
                </c:pt>
                <c:pt idx="266">
                  <c:v>10-dic</c:v>
                </c:pt>
                <c:pt idx="267">
                  <c:v>11-dic</c:v>
                </c:pt>
                <c:pt idx="268">
                  <c:v>12-dic</c:v>
                </c:pt>
                <c:pt idx="269">
                  <c:v>13-dic</c:v>
                </c:pt>
                <c:pt idx="270">
                  <c:v>14-dic</c:v>
                </c:pt>
                <c:pt idx="271">
                  <c:v>15-dic</c:v>
                </c:pt>
                <c:pt idx="272">
                  <c:v>16-dic</c:v>
                </c:pt>
                <c:pt idx="273">
                  <c:v>17-dic</c:v>
                </c:pt>
                <c:pt idx="274">
                  <c:v>18-dic</c:v>
                </c:pt>
                <c:pt idx="275">
                  <c:v>19-dic</c:v>
                </c:pt>
                <c:pt idx="276">
                  <c:v>20-dic</c:v>
                </c:pt>
                <c:pt idx="277">
                  <c:v>21-dic</c:v>
                </c:pt>
                <c:pt idx="278">
                  <c:v>22-dic</c:v>
                </c:pt>
                <c:pt idx="279">
                  <c:v>23-dic</c:v>
                </c:pt>
                <c:pt idx="280">
                  <c:v>24-dic</c:v>
                </c:pt>
                <c:pt idx="281">
                  <c:v>25-dic</c:v>
                </c:pt>
                <c:pt idx="282">
                  <c:v>26-dic</c:v>
                </c:pt>
                <c:pt idx="283">
                  <c:v>27-dic</c:v>
                </c:pt>
                <c:pt idx="284">
                  <c:v>28-dic</c:v>
                </c:pt>
                <c:pt idx="285">
                  <c:v>29-dic</c:v>
                </c:pt>
                <c:pt idx="286">
                  <c:v>30-dic</c:v>
                </c:pt>
                <c:pt idx="287">
                  <c:v>31-dic</c:v>
                </c:pt>
                <c:pt idx="288">
                  <c:v>01-ene</c:v>
                </c:pt>
                <c:pt idx="289">
                  <c:v>02-ene</c:v>
                </c:pt>
                <c:pt idx="290">
                  <c:v>03-ene</c:v>
                </c:pt>
                <c:pt idx="291">
                  <c:v>04-ene</c:v>
                </c:pt>
                <c:pt idx="292">
                  <c:v>05-ene</c:v>
                </c:pt>
                <c:pt idx="293">
                  <c:v>06-ene</c:v>
                </c:pt>
                <c:pt idx="294">
                  <c:v>07-ene</c:v>
                </c:pt>
                <c:pt idx="295">
                  <c:v>08-ene</c:v>
                </c:pt>
                <c:pt idx="296">
                  <c:v>09-ene</c:v>
                </c:pt>
                <c:pt idx="297">
                  <c:v>10-ene</c:v>
                </c:pt>
                <c:pt idx="298">
                  <c:v>11-ene</c:v>
                </c:pt>
                <c:pt idx="299">
                  <c:v>12-ene</c:v>
                </c:pt>
                <c:pt idx="300">
                  <c:v>13-ene</c:v>
                </c:pt>
                <c:pt idx="301">
                  <c:v>14-ene</c:v>
                </c:pt>
                <c:pt idx="302">
                  <c:v>15-ene</c:v>
                </c:pt>
                <c:pt idx="303">
                  <c:v>16-ene</c:v>
                </c:pt>
                <c:pt idx="304">
                  <c:v>17-ene</c:v>
                </c:pt>
                <c:pt idx="305">
                  <c:v>18-ene</c:v>
                </c:pt>
                <c:pt idx="306">
                  <c:v>19-ene</c:v>
                </c:pt>
                <c:pt idx="307">
                  <c:v>20-ene</c:v>
                </c:pt>
                <c:pt idx="308">
                  <c:v>21-ene</c:v>
                </c:pt>
                <c:pt idx="309">
                  <c:v>22-ene</c:v>
                </c:pt>
                <c:pt idx="310">
                  <c:v>23-ene</c:v>
                </c:pt>
                <c:pt idx="311">
                  <c:v>24-ene</c:v>
                </c:pt>
                <c:pt idx="312">
                  <c:v>25-ene</c:v>
                </c:pt>
                <c:pt idx="313">
                  <c:v>26-ene</c:v>
                </c:pt>
                <c:pt idx="314">
                  <c:v>27-ene</c:v>
                </c:pt>
                <c:pt idx="315">
                  <c:v>28-ene</c:v>
                </c:pt>
                <c:pt idx="316">
                  <c:v>29-ene</c:v>
                </c:pt>
                <c:pt idx="317">
                  <c:v>30-ene</c:v>
                </c:pt>
                <c:pt idx="318">
                  <c:v>31-ene</c:v>
                </c:pt>
                <c:pt idx="319">
                  <c:v>01-feb</c:v>
                </c:pt>
                <c:pt idx="320">
                  <c:v>02-feb</c:v>
                </c:pt>
                <c:pt idx="321">
                  <c:v>03-feb</c:v>
                </c:pt>
                <c:pt idx="322">
                  <c:v>04-feb</c:v>
                </c:pt>
                <c:pt idx="323">
                  <c:v>05-feb</c:v>
                </c:pt>
                <c:pt idx="324">
                  <c:v>06-feb</c:v>
                </c:pt>
                <c:pt idx="325">
                  <c:v>07-feb</c:v>
                </c:pt>
                <c:pt idx="326">
                  <c:v>08-feb</c:v>
                </c:pt>
                <c:pt idx="327">
                  <c:v>09-feb</c:v>
                </c:pt>
                <c:pt idx="328">
                  <c:v>10-feb</c:v>
                </c:pt>
                <c:pt idx="329">
                  <c:v>11-feb</c:v>
                </c:pt>
                <c:pt idx="330">
                  <c:v>12-feb</c:v>
                </c:pt>
                <c:pt idx="331">
                  <c:v>13-feb</c:v>
                </c:pt>
                <c:pt idx="332">
                  <c:v>14-feb</c:v>
                </c:pt>
                <c:pt idx="333">
                  <c:v>15-feb</c:v>
                </c:pt>
                <c:pt idx="334">
                  <c:v>16-feb</c:v>
                </c:pt>
                <c:pt idx="335">
                  <c:v>17-feb</c:v>
                </c:pt>
                <c:pt idx="336">
                  <c:v>18-feb</c:v>
                </c:pt>
                <c:pt idx="337">
                  <c:v>19-feb</c:v>
                </c:pt>
                <c:pt idx="338">
                  <c:v>20-feb</c:v>
                </c:pt>
                <c:pt idx="339">
                  <c:v>21-feb</c:v>
                </c:pt>
                <c:pt idx="340">
                  <c:v>22-feb</c:v>
                </c:pt>
                <c:pt idx="341">
                  <c:v>23-feb</c:v>
                </c:pt>
                <c:pt idx="342">
                  <c:v>24-feb</c:v>
                </c:pt>
                <c:pt idx="343">
                  <c:v>25-feb</c:v>
                </c:pt>
                <c:pt idx="344">
                  <c:v>26-feb</c:v>
                </c:pt>
                <c:pt idx="345">
                  <c:v>27-feb</c:v>
                </c:pt>
                <c:pt idx="346">
                  <c:v>28-feb</c:v>
                </c:pt>
                <c:pt idx="347">
                  <c:v>01-mar</c:v>
                </c:pt>
                <c:pt idx="348">
                  <c:v>02-mar</c:v>
                </c:pt>
                <c:pt idx="349">
                  <c:v>03-mar</c:v>
                </c:pt>
                <c:pt idx="350">
                  <c:v>04-mar</c:v>
                </c:pt>
                <c:pt idx="351">
                  <c:v>05-mar</c:v>
                </c:pt>
                <c:pt idx="352">
                  <c:v>06-mar</c:v>
                </c:pt>
                <c:pt idx="353">
                  <c:v>07-mar</c:v>
                </c:pt>
                <c:pt idx="354">
                  <c:v>08-mar</c:v>
                </c:pt>
                <c:pt idx="355">
                  <c:v>09-mar</c:v>
                </c:pt>
                <c:pt idx="356">
                  <c:v>10-mar</c:v>
                </c:pt>
                <c:pt idx="357">
                  <c:v>11-mar</c:v>
                </c:pt>
                <c:pt idx="358">
                  <c:v>12-mar</c:v>
                </c:pt>
                <c:pt idx="359">
                  <c:v>13-mar</c:v>
                </c:pt>
                <c:pt idx="360">
                  <c:v>14-mar</c:v>
                </c:pt>
                <c:pt idx="361">
                  <c:v>15-mar</c:v>
                </c:pt>
                <c:pt idx="362">
                  <c:v>16-mar</c:v>
                </c:pt>
                <c:pt idx="363">
                  <c:v>17-mar</c:v>
                </c:pt>
                <c:pt idx="364">
                  <c:v>18-mar</c:v>
                </c:pt>
                <c:pt idx="365">
                  <c:v>19-mar</c:v>
                </c:pt>
                <c:pt idx="366">
                  <c:v>20-mar</c:v>
                </c:pt>
                <c:pt idx="367">
                  <c:v>21-mar</c:v>
                </c:pt>
                <c:pt idx="368">
                  <c:v>22-mar</c:v>
                </c:pt>
                <c:pt idx="369">
                  <c:v>23-mar</c:v>
                </c:pt>
                <c:pt idx="370">
                  <c:v>24-mar</c:v>
                </c:pt>
                <c:pt idx="371">
                  <c:v>25-mar</c:v>
                </c:pt>
                <c:pt idx="372">
                  <c:v>26-mar</c:v>
                </c:pt>
                <c:pt idx="373">
                  <c:v>27-mar</c:v>
                </c:pt>
                <c:pt idx="374">
                  <c:v>28-mar</c:v>
                </c:pt>
                <c:pt idx="375">
                  <c:v>29-mar</c:v>
                </c:pt>
                <c:pt idx="376">
                  <c:v>30-mar</c:v>
                </c:pt>
                <c:pt idx="377">
                  <c:v>31-mar</c:v>
                </c:pt>
                <c:pt idx="378">
                  <c:v>01-abr</c:v>
                </c:pt>
                <c:pt idx="379">
                  <c:v>02-abr</c:v>
                </c:pt>
                <c:pt idx="380">
                  <c:v>03-abr</c:v>
                </c:pt>
                <c:pt idx="381">
                  <c:v>04-abr</c:v>
                </c:pt>
                <c:pt idx="382">
                  <c:v>05-abr</c:v>
                </c:pt>
                <c:pt idx="383">
                  <c:v>06-abr</c:v>
                </c:pt>
                <c:pt idx="384">
                  <c:v>07-abr</c:v>
                </c:pt>
                <c:pt idx="385">
                  <c:v>08-abr</c:v>
                </c:pt>
                <c:pt idx="386">
                  <c:v>09-abr</c:v>
                </c:pt>
                <c:pt idx="387">
                  <c:v>10-abr</c:v>
                </c:pt>
                <c:pt idx="388">
                  <c:v>11-abr</c:v>
                </c:pt>
                <c:pt idx="389">
                  <c:v>12-abr</c:v>
                </c:pt>
                <c:pt idx="390">
                  <c:v>13-abr</c:v>
                </c:pt>
                <c:pt idx="391">
                  <c:v>14-abr</c:v>
                </c:pt>
                <c:pt idx="392">
                  <c:v>15-abr</c:v>
                </c:pt>
                <c:pt idx="393">
                  <c:v>16-abr</c:v>
                </c:pt>
                <c:pt idx="394">
                  <c:v>17-abr</c:v>
                </c:pt>
                <c:pt idx="395">
                  <c:v>18-abr</c:v>
                </c:pt>
                <c:pt idx="396">
                  <c:v>19-abr</c:v>
                </c:pt>
                <c:pt idx="397">
                  <c:v>20-abr</c:v>
                </c:pt>
                <c:pt idx="398">
                  <c:v>21-abr</c:v>
                </c:pt>
                <c:pt idx="399">
                  <c:v>22-abr</c:v>
                </c:pt>
                <c:pt idx="400">
                  <c:v>23-abr</c:v>
                </c:pt>
                <c:pt idx="401">
                  <c:v>24-abr</c:v>
                </c:pt>
                <c:pt idx="402">
                  <c:v>25-abr</c:v>
                </c:pt>
                <c:pt idx="403">
                  <c:v>26-abr</c:v>
                </c:pt>
                <c:pt idx="404">
                  <c:v>27-abr</c:v>
                </c:pt>
                <c:pt idx="405">
                  <c:v>28-abr</c:v>
                </c:pt>
                <c:pt idx="406">
                  <c:v>29-abr</c:v>
                </c:pt>
                <c:pt idx="407">
                  <c:v>30-abr</c:v>
                </c:pt>
                <c:pt idx="408">
                  <c:v>01-may</c:v>
                </c:pt>
                <c:pt idx="409">
                  <c:v>02-may</c:v>
                </c:pt>
                <c:pt idx="410">
                  <c:v>03-may</c:v>
                </c:pt>
                <c:pt idx="411">
                  <c:v>04-may</c:v>
                </c:pt>
                <c:pt idx="412">
                  <c:v>05-may</c:v>
                </c:pt>
                <c:pt idx="413">
                  <c:v>06-may</c:v>
                </c:pt>
                <c:pt idx="414">
                  <c:v>07-may</c:v>
                </c:pt>
                <c:pt idx="415">
                  <c:v>08-may</c:v>
                </c:pt>
                <c:pt idx="416">
                  <c:v>09-may</c:v>
                </c:pt>
                <c:pt idx="417">
                  <c:v>10-may</c:v>
                </c:pt>
                <c:pt idx="418">
                  <c:v>11-may</c:v>
                </c:pt>
                <c:pt idx="419">
                  <c:v>12-may</c:v>
                </c:pt>
                <c:pt idx="420">
                  <c:v>13-may</c:v>
                </c:pt>
                <c:pt idx="421">
                  <c:v>14-may</c:v>
                </c:pt>
                <c:pt idx="422">
                  <c:v>15-may</c:v>
                </c:pt>
                <c:pt idx="423">
                  <c:v>16-may</c:v>
                </c:pt>
                <c:pt idx="424">
                  <c:v>17-may</c:v>
                </c:pt>
                <c:pt idx="425">
                  <c:v>18-may</c:v>
                </c:pt>
                <c:pt idx="426">
                  <c:v>19-may</c:v>
                </c:pt>
                <c:pt idx="427">
                  <c:v>20-may</c:v>
                </c:pt>
                <c:pt idx="428">
                  <c:v>21-may</c:v>
                </c:pt>
                <c:pt idx="429">
                  <c:v>22-may</c:v>
                </c:pt>
                <c:pt idx="430">
                  <c:v>23-may</c:v>
                </c:pt>
                <c:pt idx="431">
                  <c:v>24-may</c:v>
                </c:pt>
                <c:pt idx="432">
                  <c:v>25-may</c:v>
                </c:pt>
                <c:pt idx="433">
                  <c:v>26-may</c:v>
                </c:pt>
                <c:pt idx="434">
                  <c:v>27-may</c:v>
                </c:pt>
                <c:pt idx="435">
                  <c:v>28-may</c:v>
                </c:pt>
                <c:pt idx="436">
                  <c:v>29-may</c:v>
                </c:pt>
                <c:pt idx="437">
                  <c:v>30-may</c:v>
                </c:pt>
                <c:pt idx="438">
                  <c:v>31-may</c:v>
                </c:pt>
                <c:pt idx="439">
                  <c:v>01-jun</c:v>
                </c:pt>
                <c:pt idx="440">
                  <c:v>02-jun</c:v>
                </c:pt>
                <c:pt idx="441">
                  <c:v>03-jun</c:v>
                </c:pt>
                <c:pt idx="442">
                  <c:v>04-jun</c:v>
                </c:pt>
                <c:pt idx="443">
                  <c:v>05-jun</c:v>
                </c:pt>
                <c:pt idx="444">
                  <c:v>06-jun</c:v>
                </c:pt>
                <c:pt idx="445">
                  <c:v>07-jun</c:v>
                </c:pt>
                <c:pt idx="446">
                  <c:v>08-jun</c:v>
                </c:pt>
                <c:pt idx="447">
                  <c:v>09-jun</c:v>
                </c:pt>
                <c:pt idx="448">
                  <c:v>10-jun</c:v>
                </c:pt>
                <c:pt idx="449">
                  <c:v>11-jun</c:v>
                </c:pt>
                <c:pt idx="450">
                  <c:v>12-jun</c:v>
                </c:pt>
                <c:pt idx="451">
                  <c:v>13-jun</c:v>
                </c:pt>
                <c:pt idx="452">
                  <c:v>14-jun</c:v>
                </c:pt>
                <c:pt idx="453">
                  <c:v>15-jun</c:v>
                </c:pt>
                <c:pt idx="454">
                  <c:v>16-jun</c:v>
                </c:pt>
                <c:pt idx="455">
                  <c:v>17-jun</c:v>
                </c:pt>
                <c:pt idx="456">
                  <c:v>18-jun</c:v>
                </c:pt>
                <c:pt idx="457">
                  <c:v>19-jun</c:v>
                </c:pt>
                <c:pt idx="458">
                  <c:v>20-jun</c:v>
                </c:pt>
                <c:pt idx="459">
                  <c:v>21-jun</c:v>
                </c:pt>
                <c:pt idx="460">
                  <c:v>22-jun</c:v>
                </c:pt>
                <c:pt idx="461">
                  <c:v>23-jun</c:v>
                </c:pt>
                <c:pt idx="462">
                  <c:v>24-jun</c:v>
                </c:pt>
                <c:pt idx="463">
                  <c:v>25-jun</c:v>
                </c:pt>
                <c:pt idx="464">
                  <c:v>26-jun</c:v>
                </c:pt>
                <c:pt idx="465">
                  <c:v>27-jun</c:v>
                </c:pt>
                <c:pt idx="466">
                  <c:v>28-jun</c:v>
                </c:pt>
                <c:pt idx="467">
                  <c:v>29-jun</c:v>
                </c:pt>
                <c:pt idx="468">
                  <c:v>30-jun</c:v>
                </c:pt>
                <c:pt idx="469">
                  <c:v>01-jul</c:v>
                </c:pt>
                <c:pt idx="470">
                  <c:v>02-jul</c:v>
                </c:pt>
                <c:pt idx="471">
                  <c:v>03-jul</c:v>
                </c:pt>
                <c:pt idx="472">
                  <c:v>04-jul</c:v>
                </c:pt>
                <c:pt idx="473">
                  <c:v>05-jul</c:v>
                </c:pt>
                <c:pt idx="474">
                  <c:v>06-jul</c:v>
                </c:pt>
                <c:pt idx="475">
                  <c:v>07-jul</c:v>
                </c:pt>
                <c:pt idx="476">
                  <c:v>08-jul</c:v>
                </c:pt>
                <c:pt idx="477">
                  <c:v>09-jul</c:v>
                </c:pt>
                <c:pt idx="478">
                  <c:v>10-jul</c:v>
                </c:pt>
                <c:pt idx="479">
                  <c:v>11-jul</c:v>
                </c:pt>
                <c:pt idx="480">
                  <c:v>12-jul</c:v>
                </c:pt>
                <c:pt idx="481">
                  <c:v>13-jul</c:v>
                </c:pt>
                <c:pt idx="482">
                  <c:v>14-jul</c:v>
                </c:pt>
                <c:pt idx="483">
                  <c:v>15-jul</c:v>
                </c:pt>
                <c:pt idx="484">
                  <c:v>16-jul</c:v>
                </c:pt>
                <c:pt idx="485">
                  <c:v>17-jul</c:v>
                </c:pt>
                <c:pt idx="486">
                  <c:v>18-jul</c:v>
                </c:pt>
                <c:pt idx="487">
                  <c:v>19-jul</c:v>
                </c:pt>
                <c:pt idx="488">
                  <c:v>20-jul</c:v>
                </c:pt>
                <c:pt idx="489">
                  <c:v>21-jul</c:v>
                </c:pt>
                <c:pt idx="490">
                  <c:v>22-jul</c:v>
                </c:pt>
                <c:pt idx="491">
                  <c:v>23-jul</c:v>
                </c:pt>
                <c:pt idx="492">
                  <c:v>24-jul</c:v>
                </c:pt>
                <c:pt idx="493">
                  <c:v>25-jul</c:v>
                </c:pt>
                <c:pt idx="494">
                  <c:v>26-jul</c:v>
                </c:pt>
                <c:pt idx="495">
                  <c:v>27-jul</c:v>
                </c:pt>
                <c:pt idx="496">
                  <c:v>28-jul</c:v>
                </c:pt>
                <c:pt idx="497">
                  <c:v>29-jul</c:v>
                </c:pt>
                <c:pt idx="498">
                  <c:v>30-jul</c:v>
                </c:pt>
                <c:pt idx="499">
                  <c:v>31-jul</c:v>
                </c:pt>
                <c:pt idx="500">
                  <c:v>01-ago</c:v>
                </c:pt>
                <c:pt idx="501">
                  <c:v>02-ago</c:v>
                </c:pt>
                <c:pt idx="502">
                  <c:v>03-ago</c:v>
                </c:pt>
                <c:pt idx="503">
                  <c:v>04-ago</c:v>
                </c:pt>
                <c:pt idx="504">
                  <c:v>05-ago</c:v>
                </c:pt>
                <c:pt idx="505">
                  <c:v>06-ago</c:v>
                </c:pt>
                <c:pt idx="506">
                  <c:v>07-ago</c:v>
                </c:pt>
                <c:pt idx="507">
                  <c:v>08-ago</c:v>
                </c:pt>
                <c:pt idx="508">
                  <c:v>09-ago</c:v>
                </c:pt>
                <c:pt idx="509">
                  <c:v>10-ago</c:v>
                </c:pt>
                <c:pt idx="510">
                  <c:v>11-ago</c:v>
                </c:pt>
                <c:pt idx="511">
                  <c:v>12-ago</c:v>
                </c:pt>
                <c:pt idx="512">
                  <c:v>13-ago</c:v>
                </c:pt>
                <c:pt idx="513">
                  <c:v>14-ago</c:v>
                </c:pt>
                <c:pt idx="514">
                  <c:v>15-ago</c:v>
                </c:pt>
                <c:pt idx="515">
                  <c:v>16-ago</c:v>
                </c:pt>
                <c:pt idx="516">
                  <c:v>17-ago</c:v>
                </c:pt>
                <c:pt idx="517">
                  <c:v>18-ago</c:v>
                </c:pt>
                <c:pt idx="518">
                  <c:v>19-ago</c:v>
                </c:pt>
                <c:pt idx="519">
                  <c:v>20-ago</c:v>
                </c:pt>
                <c:pt idx="520">
                  <c:v>21-ago</c:v>
                </c:pt>
                <c:pt idx="521">
                  <c:v>22-ago</c:v>
                </c:pt>
                <c:pt idx="522">
                  <c:v>23-ago</c:v>
                </c:pt>
                <c:pt idx="523">
                  <c:v>24-ago</c:v>
                </c:pt>
                <c:pt idx="524">
                  <c:v>25-ago</c:v>
                </c:pt>
                <c:pt idx="525">
                  <c:v>26-ago</c:v>
                </c:pt>
                <c:pt idx="526">
                  <c:v>27-ago</c:v>
                </c:pt>
                <c:pt idx="527">
                  <c:v>28-ago</c:v>
                </c:pt>
                <c:pt idx="528">
                  <c:v>29-ago</c:v>
                </c:pt>
                <c:pt idx="529">
                  <c:v>30-ago</c:v>
                </c:pt>
                <c:pt idx="530">
                  <c:v>31-ago</c:v>
                </c:pt>
                <c:pt idx="531">
                  <c:v>01-sep</c:v>
                </c:pt>
                <c:pt idx="532">
                  <c:v>02-sep</c:v>
                </c:pt>
                <c:pt idx="533">
                  <c:v>03-sep</c:v>
                </c:pt>
                <c:pt idx="534">
                  <c:v>04-sep</c:v>
                </c:pt>
                <c:pt idx="535">
                  <c:v>05-sep</c:v>
                </c:pt>
                <c:pt idx="536">
                  <c:v>06-sep</c:v>
                </c:pt>
                <c:pt idx="537">
                  <c:v>07-sep</c:v>
                </c:pt>
                <c:pt idx="538">
                  <c:v>08-sep</c:v>
                </c:pt>
                <c:pt idx="539">
                  <c:v>09-sep</c:v>
                </c:pt>
                <c:pt idx="540">
                  <c:v>10-sep</c:v>
                </c:pt>
                <c:pt idx="541">
                  <c:v>11-sep</c:v>
                </c:pt>
                <c:pt idx="542">
                  <c:v>12-sep</c:v>
                </c:pt>
                <c:pt idx="543">
                  <c:v>13-sep</c:v>
                </c:pt>
                <c:pt idx="544">
                  <c:v>14-sep</c:v>
                </c:pt>
                <c:pt idx="545">
                  <c:v>15-sep</c:v>
                </c:pt>
                <c:pt idx="546">
                  <c:v>16-sep</c:v>
                </c:pt>
                <c:pt idx="547">
                  <c:v>17-sep</c:v>
                </c:pt>
                <c:pt idx="548">
                  <c:v>18-sep</c:v>
                </c:pt>
                <c:pt idx="549">
                  <c:v>19-sep</c:v>
                </c:pt>
                <c:pt idx="550">
                  <c:v>20-sep</c:v>
                </c:pt>
                <c:pt idx="551">
                  <c:v>21-sep</c:v>
                </c:pt>
                <c:pt idx="552">
                  <c:v>22-sep</c:v>
                </c:pt>
                <c:pt idx="553">
                  <c:v>23-sep</c:v>
                </c:pt>
                <c:pt idx="554">
                  <c:v>24-sep</c:v>
                </c:pt>
                <c:pt idx="555">
                  <c:v>25-sep</c:v>
                </c:pt>
                <c:pt idx="556">
                  <c:v>26-sep</c:v>
                </c:pt>
                <c:pt idx="557">
                  <c:v>27-sep</c:v>
                </c:pt>
                <c:pt idx="558">
                  <c:v>28-sep</c:v>
                </c:pt>
                <c:pt idx="559">
                  <c:v>29-sep</c:v>
                </c:pt>
                <c:pt idx="560">
                  <c:v>30-sep</c:v>
                </c:pt>
                <c:pt idx="561">
                  <c:v>01-oct</c:v>
                </c:pt>
                <c:pt idx="562">
                  <c:v>02-oct</c:v>
                </c:pt>
                <c:pt idx="563">
                  <c:v>03-oct</c:v>
                </c:pt>
                <c:pt idx="564">
                  <c:v>04-oct</c:v>
                </c:pt>
                <c:pt idx="565">
                  <c:v>05-oct</c:v>
                </c:pt>
                <c:pt idx="566">
                  <c:v>06-oct</c:v>
                </c:pt>
                <c:pt idx="567">
                  <c:v>07-oct</c:v>
                </c:pt>
                <c:pt idx="568">
                  <c:v>08-oct</c:v>
                </c:pt>
                <c:pt idx="569">
                  <c:v>09-oct</c:v>
                </c:pt>
                <c:pt idx="570">
                  <c:v>10-oct</c:v>
                </c:pt>
                <c:pt idx="571">
                  <c:v>11-oct</c:v>
                </c:pt>
                <c:pt idx="572">
                  <c:v>12-oct</c:v>
                </c:pt>
                <c:pt idx="573">
                  <c:v>13-oct</c:v>
                </c:pt>
                <c:pt idx="574">
                  <c:v>14-oct</c:v>
                </c:pt>
                <c:pt idx="575">
                  <c:v>15-oct</c:v>
                </c:pt>
                <c:pt idx="576">
                  <c:v>16-oct</c:v>
                </c:pt>
                <c:pt idx="577">
                  <c:v>17-oct</c:v>
                </c:pt>
                <c:pt idx="578">
                  <c:v>18-oct</c:v>
                </c:pt>
                <c:pt idx="579">
                  <c:v>19-oct</c:v>
                </c:pt>
                <c:pt idx="580">
                  <c:v>20-oct</c:v>
                </c:pt>
                <c:pt idx="581">
                  <c:v>21-oct</c:v>
                </c:pt>
                <c:pt idx="582">
                  <c:v>22-oct</c:v>
                </c:pt>
                <c:pt idx="583">
                  <c:v>23-oct</c:v>
                </c:pt>
                <c:pt idx="584">
                  <c:v>24-oct</c:v>
                </c:pt>
                <c:pt idx="585">
                  <c:v>25-oct</c:v>
                </c:pt>
                <c:pt idx="586">
                  <c:v>26-oct</c:v>
                </c:pt>
                <c:pt idx="587">
                  <c:v>27-oct</c:v>
                </c:pt>
                <c:pt idx="588">
                  <c:v>28-oct</c:v>
                </c:pt>
                <c:pt idx="589">
                  <c:v>29-oct</c:v>
                </c:pt>
                <c:pt idx="590">
                  <c:v>30-oct</c:v>
                </c:pt>
                <c:pt idx="591">
                  <c:v>31-oct</c:v>
                </c:pt>
                <c:pt idx="592">
                  <c:v>01-nov</c:v>
                </c:pt>
                <c:pt idx="593">
                  <c:v>02-nov</c:v>
                </c:pt>
                <c:pt idx="594">
                  <c:v>03-nov</c:v>
                </c:pt>
                <c:pt idx="595">
                  <c:v>04-nov</c:v>
                </c:pt>
                <c:pt idx="596">
                  <c:v>05-nov</c:v>
                </c:pt>
                <c:pt idx="597">
                  <c:v>06-nov</c:v>
                </c:pt>
                <c:pt idx="598">
                  <c:v>07-nov</c:v>
                </c:pt>
                <c:pt idx="599">
                  <c:v>08-nov</c:v>
                </c:pt>
                <c:pt idx="600">
                  <c:v>09-nov</c:v>
                </c:pt>
                <c:pt idx="601">
                  <c:v>10-nov</c:v>
                </c:pt>
                <c:pt idx="602">
                  <c:v>11-nov</c:v>
                </c:pt>
                <c:pt idx="603">
                  <c:v>12-nov</c:v>
                </c:pt>
                <c:pt idx="604">
                  <c:v>13-nov</c:v>
                </c:pt>
                <c:pt idx="605">
                  <c:v>14-nov</c:v>
                </c:pt>
                <c:pt idx="606">
                  <c:v>15-nov</c:v>
                </c:pt>
                <c:pt idx="607">
                  <c:v>16-nov</c:v>
                </c:pt>
                <c:pt idx="608">
                  <c:v>17-nov</c:v>
                </c:pt>
                <c:pt idx="609">
                  <c:v>18-nov</c:v>
                </c:pt>
                <c:pt idx="610">
                  <c:v>19-nov</c:v>
                </c:pt>
                <c:pt idx="611">
                  <c:v>20-nov</c:v>
                </c:pt>
                <c:pt idx="612">
                  <c:v>21-nov</c:v>
                </c:pt>
                <c:pt idx="613">
                  <c:v>22-nov</c:v>
                </c:pt>
                <c:pt idx="614">
                  <c:v>23-nov</c:v>
                </c:pt>
                <c:pt idx="615">
                  <c:v>24-nov</c:v>
                </c:pt>
                <c:pt idx="616">
                  <c:v>25-nov</c:v>
                </c:pt>
                <c:pt idx="617">
                  <c:v>26-nov</c:v>
                </c:pt>
                <c:pt idx="618">
                  <c:v>27-nov</c:v>
                </c:pt>
                <c:pt idx="619">
                  <c:v>28-nov</c:v>
                </c:pt>
                <c:pt idx="620">
                  <c:v>29-nov</c:v>
                </c:pt>
                <c:pt idx="621">
                  <c:v>30-nov</c:v>
                </c:pt>
                <c:pt idx="622">
                  <c:v>01-dic</c:v>
                </c:pt>
                <c:pt idx="623">
                  <c:v>02-dic</c:v>
                </c:pt>
                <c:pt idx="624">
                  <c:v>03-dic</c:v>
                </c:pt>
                <c:pt idx="625">
                  <c:v>04-dic</c:v>
                </c:pt>
                <c:pt idx="626">
                  <c:v>05-dic</c:v>
                </c:pt>
                <c:pt idx="627">
                  <c:v>06-dic</c:v>
                </c:pt>
                <c:pt idx="628">
                  <c:v>07-dic</c:v>
                </c:pt>
                <c:pt idx="629">
                  <c:v>08-dic</c:v>
                </c:pt>
                <c:pt idx="630">
                  <c:v>09-dic</c:v>
                </c:pt>
                <c:pt idx="631">
                  <c:v>10-dic</c:v>
                </c:pt>
                <c:pt idx="632">
                  <c:v>11-dic</c:v>
                </c:pt>
                <c:pt idx="633">
                  <c:v>12-dic</c:v>
                </c:pt>
                <c:pt idx="634">
                  <c:v>13-dic</c:v>
                </c:pt>
                <c:pt idx="635">
                  <c:v>14-dic</c:v>
                </c:pt>
                <c:pt idx="636">
                  <c:v>15-dic</c:v>
                </c:pt>
                <c:pt idx="637">
                  <c:v>16-dic</c:v>
                </c:pt>
                <c:pt idx="638">
                  <c:v>17-dic</c:v>
                </c:pt>
                <c:pt idx="639">
                  <c:v>18-dic</c:v>
                </c:pt>
                <c:pt idx="640">
                  <c:v>19-dic</c:v>
                </c:pt>
                <c:pt idx="641">
                  <c:v>20-dic</c:v>
                </c:pt>
                <c:pt idx="642">
                  <c:v>21-dic</c:v>
                </c:pt>
                <c:pt idx="643">
                  <c:v>22-dic</c:v>
                </c:pt>
                <c:pt idx="644">
                  <c:v>23-dic</c:v>
                </c:pt>
                <c:pt idx="645">
                  <c:v>24-dic</c:v>
                </c:pt>
                <c:pt idx="646">
                  <c:v>25-dic</c:v>
                </c:pt>
                <c:pt idx="647">
                  <c:v>26-dic</c:v>
                </c:pt>
                <c:pt idx="648">
                  <c:v>27-dic</c:v>
                </c:pt>
                <c:pt idx="649">
                  <c:v>28-dic</c:v>
                </c:pt>
                <c:pt idx="650">
                  <c:v>29-dic</c:v>
                </c:pt>
                <c:pt idx="651">
                  <c:v>30-dic</c:v>
                </c:pt>
                <c:pt idx="652">
                  <c:v>31-dic</c:v>
                </c:pt>
                <c:pt idx="653">
                  <c:v>01-ene</c:v>
                </c:pt>
                <c:pt idx="654">
                  <c:v>02-ene</c:v>
                </c:pt>
                <c:pt idx="655">
                  <c:v>03-ene</c:v>
                </c:pt>
                <c:pt idx="656">
                  <c:v>04-ene</c:v>
                </c:pt>
                <c:pt idx="657">
                  <c:v>05-ene</c:v>
                </c:pt>
                <c:pt idx="658">
                  <c:v>06-ene</c:v>
                </c:pt>
                <c:pt idx="659">
                  <c:v>07-ene</c:v>
                </c:pt>
                <c:pt idx="660">
                  <c:v>08-ene</c:v>
                </c:pt>
                <c:pt idx="661">
                  <c:v>09-ene</c:v>
                </c:pt>
                <c:pt idx="662">
                  <c:v>10-ene</c:v>
                </c:pt>
                <c:pt idx="663">
                  <c:v>11-ene</c:v>
                </c:pt>
                <c:pt idx="664">
                  <c:v>12-ene</c:v>
                </c:pt>
                <c:pt idx="665">
                  <c:v>13-ene</c:v>
                </c:pt>
                <c:pt idx="666">
                  <c:v>14-ene</c:v>
                </c:pt>
                <c:pt idx="667">
                  <c:v>15-ene</c:v>
                </c:pt>
                <c:pt idx="668">
                  <c:v>16-ene</c:v>
                </c:pt>
                <c:pt idx="669">
                  <c:v>17-ene</c:v>
                </c:pt>
                <c:pt idx="670">
                  <c:v>18-ene</c:v>
                </c:pt>
                <c:pt idx="671">
                  <c:v>19-ene</c:v>
                </c:pt>
                <c:pt idx="672">
                  <c:v>20-ene</c:v>
                </c:pt>
                <c:pt idx="673">
                  <c:v>21-ene</c:v>
                </c:pt>
                <c:pt idx="674">
                  <c:v>22-ene</c:v>
                </c:pt>
                <c:pt idx="675">
                  <c:v>23-ene</c:v>
                </c:pt>
                <c:pt idx="676">
                  <c:v>24-ene</c:v>
                </c:pt>
                <c:pt idx="677">
                  <c:v>25-ene</c:v>
                </c:pt>
                <c:pt idx="678">
                  <c:v>26-ene</c:v>
                </c:pt>
                <c:pt idx="679">
                  <c:v>27-ene</c:v>
                </c:pt>
                <c:pt idx="680">
                  <c:v>28-ene</c:v>
                </c:pt>
                <c:pt idx="681">
                  <c:v>29-ene</c:v>
                </c:pt>
                <c:pt idx="682">
                  <c:v>30-ene</c:v>
                </c:pt>
                <c:pt idx="683">
                  <c:v>31-ene</c:v>
                </c:pt>
                <c:pt idx="684">
                  <c:v>01-feb</c:v>
                </c:pt>
                <c:pt idx="685">
                  <c:v>02-feb</c:v>
                </c:pt>
                <c:pt idx="686">
                  <c:v>03-feb</c:v>
                </c:pt>
                <c:pt idx="687">
                  <c:v>04-feb</c:v>
                </c:pt>
                <c:pt idx="688">
                  <c:v>05-feb</c:v>
                </c:pt>
                <c:pt idx="689">
                  <c:v>06-feb</c:v>
                </c:pt>
                <c:pt idx="690">
                  <c:v>07-feb</c:v>
                </c:pt>
                <c:pt idx="691">
                  <c:v>08-feb</c:v>
                </c:pt>
                <c:pt idx="692">
                  <c:v>09-feb</c:v>
                </c:pt>
                <c:pt idx="693">
                  <c:v>10-feb</c:v>
                </c:pt>
                <c:pt idx="694">
                  <c:v>11-feb</c:v>
                </c:pt>
                <c:pt idx="695">
                  <c:v>12-feb</c:v>
                </c:pt>
                <c:pt idx="696">
                  <c:v>13-feb</c:v>
                </c:pt>
                <c:pt idx="697">
                  <c:v>14-feb</c:v>
                </c:pt>
                <c:pt idx="698">
                  <c:v>15-feb</c:v>
                </c:pt>
                <c:pt idx="699">
                  <c:v>16-feb</c:v>
                </c:pt>
                <c:pt idx="700">
                  <c:v>17-feb</c:v>
                </c:pt>
                <c:pt idx="701">
                  <c:v>18-feb</c:v>
                </c:pt>
                <c:pt idx="702">
                  <c:v>19-feb</c:v>
                </c:pt>
                <c:pt idx="703">
                  <c:v>20-feb</c:v>
                </c:pt>
                <c:pt idx="704">
                  <c:v>21-feb</c:v>
                </c:pt>
                <c:pt idx="705">
                  <c:v>22-feb</c:v>
                </c:pt>
                <c:pt idx="706">
                  <c:v>23-feb</c:v>
                </c:pt>
                <c:pt idx="707">
                  <c:v>24-feb</c:v>
                </c:pt>
                <c:pt idx="708">
                  <c:v>25-feb</c:v>
                </c:pt>
                <c:pt idx="709">
                  <c:v>26-feb</c:v>
                </c:pt>
                <c:pt idx="710">
                  <c:v>27-feb</c:v>
                </c:pt>
                <c:pt idx="711">
                  <c:v>28-feb</c:v>
                </c:pt>
                <c:pt idx="712">
                  <c:v>01-mar</c:v>
                </c:pt>
                <c:pt idx="713">
                  <c:v>02-mar</c:v>
                </c:pt>
                <c:pt idx="714">
                  <c:v>03-mar</c:v>
                </c:pt>
                <c:pt idx="715">
                  <c:v>04-mar</c:v>
                </c:pt>
                <c:pt idx="716">
                  <c:v>05-mar</c:v>
                </c:pt>
                <c:pt idx="717">
                  <c:v>06-mar</c:v>
                </c:pt>
                <c:pt idx="718">
                  <c:v>07-mar</c:v>
                </c:pt>
                <c:pt idx="719">
                  <c:v>08-mar</c:v>
                </c:pt>
                <c:pt idx="720">
                  <c:v>09-mar</c:v>
                </c:pt>
                <c:pt idx="721">
                  <c:v>10-mar</c:v>
                </c:pt>
                <c:pt idx="722">
                  <c:v>11-mar</c:v>
                </c:pt>
                <c:pt idx="723">
                  <c:v>12-mar</c:v>
                </c:pt>
                <c:pt idx="724">
                  <c:v>13-mar</c:v>
                </c:pt>
                <c:pt idx="725">
                  <c:v>14-mar</c:v>
                </c:pt>
                <c:pt idx="726">
                  <c:v>15-mar</c:v>
                </c:pt>
                <c:pt idx="727">
                  <c:v>16-mar</c:v>
                </c:pt>
                <c:pt idx="728">
                  <c:v>17-mar</c:v>
                </c:pt>
                <c:pt idx="729">
                  <c:v>18-mar</c:v>
                </c:pt>
                <c:pt idx="730">
                  <c:v>19-mar</c:v>
                </c:pt>
                <c:pt idx="731">
                  <c:v>20-mar</c:v>
                </c:pt>
                <c:pt idx="732">
                  <c:v>21-mar</c:v>
                </c:pt>
                <c:pt idx="733">
                  <c:v>22-mar</c:v>
                </c:pt>
                <c:pt idx="734">
                  <c:v>23-mar</c:v>
                </c:pt>
                <c:pt idx="735">
                  <c:v>24-mar</c:v>
                </c:pt>
                <c:pt idx="736">
                  <c:v>25-mar</c:v>
                </c:pt>
                <c:pt idx="737">
                  <c:v>26-mar</c:v>
                </c:pt>
                <c:pt idx="738">
                  <c:v>27-mar</c:v>
                </c:pt>
                <c:pt idx="739">
                  <c:v>28-mar</c:v>
                </c:pt>
                <c:pt idx="740">
                  <c:v>29-mar</c:v>
                </c:pt>
                <c:pt idx="741">
                  <c:v>30-mar</c:v>
                </c:pt>
                <c:pt idx="742">
                  <c:v>31-mar</c:v>
                </c:pt>
                <c:pt idx="743">
                  <c:v>01-abr</c:v>
                </c:pt>
                <c:pt idx="744">
                  <c:v>02-abr</c:v>
                </c:pt>
                <c:pt idx="745">
                  <c:v>03-abr</c:v>
                </c:pt>
                <c:pt idx="746">
                  <c:v>04-abr</c:v>
                </c:pt>
                <c:pt idx="747">
                  <c:v>05-abr</c:v>
                </c:pt>
                <c:pt idx="748">
                  <c:v>06-abr</c:v>
                </c:pt>
                <c:pt idx="749">
                  <c:v>07-abr</c:v>
                </c:pt>
                <c:pt idx="750">
                  <c:v>08-abr</c:v>
                </c:pt>
                <c:pt idx="751">
                  <c:v>09-abr</c:v>
                </c:pt>
                <c:pt idx="752">
                  <c:v>10-abr</c:v>
                </c:pt>
                <c:pt idx="753">
                  <c:v>11-abr</c:v>
                </c:pt>
                <c:pt idx="754">
                  <c:v>12-abr</c:v>
                </c:pt>
                <c:pt idx="755">
                  <c:v>13-abr</c:v>
                </c:pt>
                <c:pt idx="756">
                  <c:v>14-abr</c:v>
                </c:pt>
                <c:pt idx="757">
                  <c:v>15-abr</c:v>
                </c:pt>
                <c:pt idx="758">
                  <c:v>16-abr</c:v>
                </c:pt>
                <c:pt idx="759">
                  <c:v>17-abr</c:v>
                </c:pt>
                <c:pt idx="760">
                  <c:v>18-abr</c:v>
                </c:pt>
                <c:pt idx="761">
                  <c:v>19-abr</c:v>
                </c:pt>
                <c:pt idx="762">
                  <c:v>20-abr</c:v>
                </c:pt>
                <c:pt idx="763">
                  <c:v>21-abr</c:v>
                </c:pt>
                <c:pt idx="764">
                  <c:v>22-abr</c:v>
                </c:pt>
                <c:pt idx="765">
                  <c:v>23-abr</c:v>
                </c:pt>
                <c:pt idx="766">
                  <c:v>24-abr</c:v>
                </c:pt>
                <c:pt idx="767">
                  <c:v>25-abr</c:v>
                </c:pt>
                <c:pt idx="768">
                  <c:v>26-abr</c:v>
                </c:pt>
                <c:pt idx="769">
                  <c:v>27-abr</c:v>
                </c:pt>
                <c:pt idx="770">
                  <c:v>28-abr</c:v>
                </c:pt>
                <c:pt idx="771">
                  <c:v>29-abr</c:v>
                </c:pt>
                <c:pt idx="772">
                  <c:v>30-abr</c:v>
                </c:pt>
                <c:pt idx="773">
                  <c:v>1-7 may</c:v>
                </c:pt>
                <c:pt idx="774">
                  <c:v>8-14 may</c:v>
                </c:pt>
                <c:pt idx="775">
                  <c:v>15-21 may</c:v>
                </c:pt>
                <c:pt idx="776">
                  <c:v>30-may</c:v>
                </c:pt>
                <c:pt idx="777">
                  <c:v>01-jun</c:v>
                </c:pt>
                <c:pt idx="778">
                  <c:v>02-jun</c:v>
                </c:pt>
                <c:pt idx="779">
                  <c:v>05-jun</c:v>
                </c:pt>
                <c:pt idx="780">
                  <c:v>06-jun</c:v>
                </c:pt>
                <c:pt idx="781">
                  <c:v>07-jun</c:v>
                </c:pt>
                <c:pt idx="782">
                  <c:v>08-jun</c:v>
                </c:pt>
                <c:pt idx="783">
                  <c:v>09-jun</c:v>
                </c:pt>
                <c:pt idx="784">
                  <c:v>10-jun</c:v>
                </c:pt>
                <c:pt idx="785">
                  <c:v>11-jun</c:v>
                </c:pt>
                <c:pt idx="786">
                  <c:v>12-jun</c:v>
                </c:pt>
                <c:pt idx="787">
                  <c:v>13-jun</c:v>
                </c:pt>
                <c:pt idx="788">
                  <c:v>14-jun</c:v>
                </c:pt>
                <c:pt idx="789">
                  <c:v>15-jun</c:v>
                </c:pt>
                <c:pt idx="790">
                  <c:v>16-jun</c:v>
                </c:pt>
                <c:pt idx="791">
                  <c:v>17-jun</c:v>
                </c:pt>
                <c:pt idx="792">
                  <c:v>18-jun</c:v>
                </c:pt>
                <c:pt idx="793">
                  <c:v>19-jun</c:v>
                </c:pt>
                <c:pt idx="794">
                  <c:v>20-jun</c:v>
                </c:pt>
                <c:pt idx="795">
                  <c:v>21-jun</c:v>
                </c:pt>
                <c:pt idx="796">
                  <c:v>22-jun</c:v>
                </c:pt>
                <c:pt idx="797">
                  <c:v>23-jun</c:v>
                </c:pt>
                <c:pt idx="798">
                  <c:v>24-jun</c:v>
                </c:pt>
                <c:pt idx="799">
                  <c:v>25-jun</c:v>
                </c:pt>
              </c:strCache>
            </c:strRef>
          </c:cat>
          <c:val>
            <c:numRef>
              <c:f>hidalgo!$A$4:$ADT$4</c:f>
              <c:numCache>
                <c:formatCode>General</c:formatCode>
                <c:ptCount val="800"/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7</c:v>
                </c:pt>
                <c:pt idx="15">
                  <c:v>4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6</c:v>
                </c:pt>
                <c:pt idx="20">
                  <c:v>5</c:v>
                </c:pt>
                <c:pt idx="21">
                  <c:v>1</c:v>
                </c:pt>
                <c:pt idx="22">
                  <c:v>4</c:v>
                </c:pt>
                <c:pt idx="23">
                  <c:v>2</c:v>
                </c:pt>
                <c:pt idx="24">
                  <c:v>5</c:v>
                </c:pt>
                <c:pt idx="25">
                  <c:v>0</c:v>
                </c:pt>
                <c:pt idx="26">
                  <c:v>6</c:v>
                </c:pt>
                <c:pt idx="27">
                  <c:v>0</c:v>
                </c:pt>
                <c:pt idx="28">
                  <c:v>3</c:v>
                </c:pt>
                <c:pt idx="29">
                  <c:v>3</c:v>
                </c:pt>
                <c:pt idx="30">
                  <c:v>5</c:v>
                </c:pt>
                <c:pt idx="31">
                  <c:v>12</c:v>
                </c:pt>
                <c:pt idx="32">
                  <c:v>5</c:v>
                </c:pt>
                <c:pt idx="33">
                  <c:v>14</c:v>
                </c:pt>
                <c:pt idx="34">
                  <c:v>19</c:v>
                </c:pt>
                <c:pt idx="35">
                  <c:v>3</c:v>
                </c:pt>
                <c:pt idx="36">
                  <c:v>27</c:v>
                </c:pt>
                <c:pt idx="37">
                  <c:v>10</c:v>
                </c:pt>
                <c:pt idx="38">
                  <c:v>17</c:v>
                </c:pt>
                <c:pt idx="39">
                  <c:v>8</c:v>
                </c:pt>
                <c:pt idx="40">
                  <c:v>36</c:v>
                </c:pt>
                <c:pt idx="41">
                  <c:v>16</c:v>
                </c:pt>
                <c:pt idx="42">
                  <c:v>19</c:v>
                </c:pt>
                <c:pt idx="43">
                  <c:v>21</c:v>
                </c:pt>
                <c:pt idx="44">
                  <c:v>24</c:v>
                </c:pt>
                <c:pt idx="45">
                  <c:v>6</c:v>
                </c:pt>
                <c:pt idx="46">
                  <c:v>22</c:v>
                </c:pt>
                <c:pt idx="47">
                  <c:v>40</c:v>
                </c:pt>
                <c:pt idx="48">
                  <c:v>22</c:v>
                </c:pt>
                <c:pt idx="49">
                  <c:v>35</c:v>
                </c:pt>
                <c:pt idx="50">
                  <c:v>44</c:v>
                </c:pt>
                <c:pt idx="51">
                  <c:v>21</c:v>
                </c:pt>
                <c:pt idx="52">
                  <c:v>44</c:v>
                </c:pt>
                <c:pt idx="53" formatCode="0">
                  <c:v>34</c:v>
                </c:pt>
                <c:pt idx="54" formatCode="0">
                  <c:v>29</c:v>
                </c:pt>
                <c:pt idx="55" formatCode="0">
                  <c:v>34</c:v>
                </c:pt>
                <c:pt idx="56" formatCode="0">
                  <c:v>43</c:v>
                </c:pt>
                <c:pt idx="57" formatCode="0">
                  <c:v>68</c:v>
                </c:pt>
                <c:pt idx="58" formatCode="0">
                  <c:v>64</c:v>
                </c:pt>
                <c:pt idx="59" formatCode="0">
                  <c:v>32</c:v>
                </c:pt>
                <c:pt idx="60" formatCode="0">
                  <c:v>76</c:v>
                </c:pt>
                <c:pt idx="61" formatCode="0">
                  <c:v>46</c:v>
                </c:pt>
                <c:pt idx="62" formatCode="0">
                  <c:v>68</c:v>
                </c:pt>
                <c:pt idx="63" formatCode="0">
                  <c:v>63</c:v>
                </c:pt>
                <c:pt idx="64" formatCode="0">
                  <c:v>39</c:v>
                </c:pt>
                <c:pt idx="65" formatCode="0">
                  <c:v>56</c:v>
                </c:pt>
                <c:pt idx="66" formatCode="0">
                  <c:v>51</c:v>
                </c:pt>
                <c:pt idx="67" formatCode="0">
                  <c:v>76</c:v>
                </c:pt>
                <c:pt idx="68" formatCode="0">
                  <c:v>120</c:v>
                </c:pt>
                <c:pt idx="69" formatCode="0">
                  <c:v>40</c:v>
                </c:pt>
                <c:pt idx="70" formatCode="0">
                  <c:v>65</c:v>
                </c:pt>
                <c:pt idx="71" formatCode="0">
                  <c:v>55</c:v>
                </c:pt>
                <c:pt idx="72" formatCode="0">
                  <c:v>71</c:v>
                </c:pt>
                <c:pt idx="73" formatCode="0">
                  <c:v>40</c:v>
                </c:pt>
                <c:pt idx="74" formatCode="0">
                  <c:v>59</c:v>
                </c:pt>
                <c:pt idx="75" formatCode="0">
                  <c:v>129</c:v>
                </c:pt>
                <c:pt idx="76" formatCode="0">
                  <c:v>113</c:v>
                </c:pt>
                <c:pt idx="77" formatCode="0">
                  <c:v>66</c:v>
                </c:pt>
                <c:pt idx="78" formatCode="0">
                  <c:v>54</c:v>
                </c:pt>
                <c:pt idx="79" formatCode="0">
                  <c:v>65</c:v>
                </c:pt>
                <c:pt idx="80" formatCode="0">
                  <c:v>74</c:v>
                </c:pt>
                <c:pt idx="81" formatCode="0">
                  <c:v>21</c:v>
                </c:pt>
                <c:pt idx="82" formatCode="0">
                  <c:v>54</c:v>
                </c:pt>
                <c:pt idx="83" formatCode="0">
                  <c:v>115</c:v>
                </c:pt>
                <c:pt idx="84" formatCode="0">
                  <c:v>58</c:v>
                </c:pt>
                <c:pt idx="85" formatCode="0">
                  <c:v>98</c:v>
                </c:pt>
                <c:pt idx="86" formatCode="0">
                  <c:v>59</c:v>
                </c:pt>
                <c:pt idx="87" formatCode="0">
                  <c:v>64</c:v>
                </c:pt>
                <c:pt idx="88" formatCode="0">
                  <c:v>51</c:v>
                </c:pt>
                <c:pt idx="89" formatCode="0">
                  <c:v>70</c:v>
                </c:pt>
                <c:pt idx="90" formatCode="0">
                  <c:v>123</c:v>
                </c:pt>
                <c:pt idx="91" formatCode="0">
                  <c:v>57</c:v>
                </c:pt>
                <c:pt idx="92" formatCode="0">
                  <c:v>87</c:v>
                </c:pt>
                <c:pt idx="93" formatCode="0">
                  <c:v>56</c:v>
                </c:pt>
                <c:pt idx="94" formatCode="0">
                  <c:v>65</c:v>
                </c:pt>
                <c:pt idx="95" formatCode="0">
                  <c:v>52</c:v>
                </c:pt>
                <c:pt idx="96" formatCode="0">
                  <c:v>120</c:v>
                </c:pt>
                <c:pt idx="97" formatCode="0">
                  <c:v>62</c:v>
                </c:pt>
                <c:pt idx="98" formatCode="0">
                  <c:v>97</c:v>
                </c:pt>
                <c:pt idx="99" formatCode="0">
                  <c:v>68</c:v>
                </c:pt>
                <c:pt idx="100" formatCode="0">
                  <c:v>77</c:v>
                </c:pt>
                <c:pt idx="101" formatCode="0">
                  <c:v>38</c:v>
                </c:pt>
                <c:pt idx="102" formatCode="0">
                  <c:v>20</c:v>
                </c:pt>
                <c:pt idx="103" formatCode="0">
                  <c:v>84</c:v>
                </c:pt>
                <c:pt idx="104" formatCode="0">
                  <c:v>111</c:v>
                </c:pt>
                <c:pt idx="105" formatCode="0">
                  <c:v>102</c:v>
                </c:pt>
                <c:pt idx="106" formatCode="0">
                  <c:v>90</c:v>
                </c:pt>
                <c:pt idx="107" formatCode="0">
                  <c:v>55</c:v>
                </c:pt>
                <c:pt idx="108" formatCode="0">
                  <c:v>98</c:v>
                </c:pt>
                <c:pt idx="109" formatCode="0">
                  <c:v>27</c:v>
                </c:pt>
                <c:pt idx="110" formatCode="0">
                  <c:v>97</c:v>
                </c:pt>
                <c:pt idx="111" formatCode="0">
                  <c:v>69</c:v>
                </c:pt>
                <c:pt idx="112" formatCode="0">
                  <c:v>68</c:v>
                </c:pt>
                <c:pt idx="113" formatCode="0">
                  <c:v>93</c:v>
                </c:pt>
                <c:pt idx="114" formatCode="0">
                  <c:v>55</c:v>
                </c:pt>
                <c:pt idx="115" formatCode="0">
                  <c:v>81</c:v>
                </c:pt>
                <c:pt idx="116" formatCode="0">
                  <c:v>52</c:v>
                </c:pt>
                <c:pt idx="117" formatCode="0">
                  <c:v>96</c:v>
                </c:pt>
                <c:pt idx="118" formatCode="0">
                  <c:v>75</c:v>
                </c:pt>
                <c:pt idx="119" formatCode="0">
                  <c:v>99</c:v>
                </c:pt>
                <c:pt idx="120" formatCode="0">
                  <c:v>58</c:v>
                </c:pt>
                <c:pt idx="121" formatCode="0">
                  <c:v>151</c:v>
                </c:pt>
                <c:pt idx="122" formatCode="0">
                  <c:v>109</c:v>
                </c:pt>
                <c:pt idx="123" formatCode="0">
                  <c:v>38</c:v>
                </c:pt>
                <c:pt idx="124" formatCode="0">
                  <c:v>109</c:v>
                </c:pt>
                <c:pt idx="125" formatCode="0">
                  <c:v>74</c:v>
                </c:pt>
                <c:pt idx="126" formatCode="0">
                  <c:v>225</c:v>
                </c:pt>
                <c:pt idx="127" formatCode="0">
                  <c:v>80</c:v>
                </c:pt>
                <c:pt idx="128" formatCode="0">
                  <c:v>136</c:v>
                </c:pt>
                <c:pt idx="129" formatCode="0">
                  <c:v>123</c:v>
                </c:pt>
                <c:pt idx="130" formatCode="0">
                  <c:v>71</c:v>
                </c:pt>
                <c:pt idx="131" formatCode="0">
                  <c:v>159</c:v>
                </c:pt>
                <c:pt idx="132" formatCode="0">
                  <c:v>77</c:v>
                </c:pt>
                <c:pt idx="133" formatCode="0">
                  <c:v>144</c:v>
                </c:pt>
                <c:pt idx="134" formatCode="0">
                  <c:v>61</c:v>
                </c:pt>
                <c:pt idx="135" formatCode="0">
                  <c:v>152</c:v>
                </c:pt>
                <c:pt idx="136" formatCode="0">
                  <c:v>93</c:v>
                </c:pt>
                <c:pt idx="137" formatCode="0">
                  <c:v>124</c:v>
                </c:pt>
                <c:pt idx="138" formatCode="0">
                  <c:v>67</c:v>
                </c:pt>
                <c:pt idx="139" formatCode="0">
                  <c:v>86</c:v>
                </c:pt>
                <c:pt idx="140" formatCode="0">
                  <c:v>171</c:v>
                </c:pt>
                <c:pt idx="141" formatCode="0">
                  <c:v>176</c:v>
                </c:pt>
                <c:pt idx="142" formatCode="0">
                  <c:v>155</c:v>
                </c:pt>
                <c:pt idx="143" formatCode="0">
                  <c:v>61</c:v>
                </c:pt>
                <c:pt idx="144" formatCode="0">
                  <c:v>111</c:v>
                </c:pt>
                <c:pt idx="145" formatCode="0">
                  <c:v>158</c:v>
                </c:pt>
                <c:pt idx="146" formatCode="0">
                  <c:v>45</c:v>
                </c:pt>
                <c:pt idx="147" formatCode="0">
                  <c:v>159</c:v>
                </c:pt>
                <c:pt idx="148" formatCode="0">
                  <c:v>110</c:v>
                </c:pt>
                <c:pt idx="149" formatCode="0">
                  <c:v>186</c:v>
                </c:pt>
                <c:pt idx="150" formatCode="0">
                  <c:v>126</c:v>
                </c:pt>
                <c:pt idx="151" formatCode="0">
                  <c:v>96</c:v>
                </c:pt>
                <c:pt idx="152" formatCode="0">
                  <c:v>126</c:v>
                </c:pt>
                <c:pt idx="153" formatCode="0">
                  <c:v>104</c:v>
                </c:pt>
                <c:pt idx="154" formatCode="0">
                  <c:v>163</c:v>
                </c:pt>
                <c:pt idx="155" formatCode="0">
                  <c:v>74</c:v>
                </c:pt>
                <c:pt idx="156" formatCode="0">
                  <c:v>79</c:v>
                </c:pt>
                <c:pt idx="157" formatCode="0">
                  <c:v>83</c:v>
                </c:pt>
                <c:pt idx="158" formatCode="0">
                  <c:v>135</c:v>
                </c:pt>
                <c:pt idx="159" formatCode="0">
                  <c:v>136</c:v>
                </c:pt>
                <c:pt idx="160" formatCode="0">
                  <c:v>97</c:v>
                </c:pt>
                <c:pt idx="161" formatCode="0">
                  <c:v>123</c:v>
                </c:pt>
                <c:pt idx="162" formatCode="0">
                  <c:v>132</c:v>
                </c:pt>
                <c:pt idx="163" formatCode="0">
                  <c:v>74</c:v>
                </c:pt>
                <c:pt idx="164" formatCode="0">
                  <c:v>71</c:v>
                </c:pt>
                <c:pt idx="165" formatCode="0">
                  <c:v>53</c:v>
                </c:pt>
                <c:pt idx="166" formatCode="0">
                  <c:v>179</c:v>
                </c:pt>
                <c:pt idx="167" formatCode="0">
                  <c:v>95</c:v>
                </c:pt>
                <c:pt idx="168" formatCode="0">
                  <c:v>124</c:v>
                </c:pt>
                <c:pt idx="169" formatCode="0">
                  <c:v>105</c:v>
                </c:pt>
                <c:pt idx="170" formatCode="0">
                  <c:v>41</c:v>
                </c:pt>
                <c:pt idx="171" formatCode="0">
                  <c:v>76</c:v>
                </c:pt>
                <c:pt idx="172" formatCode="0">
                  <c:v>20</c:v>
                </c:pt>
                <c:pt idx="173" formatCode="0">
                  <c:v>127</c:v>
                </c:pt>
                <c:pt idx="174" formatCode="0">
                  <c:v>71</c:v>
                </c:pt>
                <c:pt idx="175" formatCode="0">
                  <c:v>73</c:v>
                </c:pt>
                <c:pt idx="176" formatCode="0">
                  <c:v>112</c:v>
                </c:pt>
                <c:pt idx="177" formatCode="0">
                  <c:v>66</c:v>
                </c:pt>
                <c:pt idx="178" formatCode="0">
                  <c:v>72</c:v>
                </c:pt>
                <c:pt idx="179" formatCode="0">
                  <c:v>78</c:v>
                </c:pt>
                <c:pt idx="180" formatCode="0">
                  <c:v>122</c:v>
                </c:pt>
                <c:pt idx="181" formatCode="0">
                  <c:v>26</c:v>
                </c:pt>
                <c:pt idx="182" formatCode="0">
                  <c:v>102</c:v>
                </c:pt>
                <c:pt idx="183" formatCode="0">
                  <c:v>60</c:v>
                </c:pt>
                <c:pt idx="184" formatCode="0">
                  <c:v>106</c:v>
                </c:pt>
                <c:pt idx="185" formatCode="0">
                  <c:v>87</c:v>
                </c:pt>
                <c:pt idx="186" formatCode="0">
                  <c:v>44</c:v>
                </c:pt>
                <c:pt idx="187" formatCode="0">
                  <c:v>75</c:v>
                </c:pt>
                <c:pt idx="188" formatCode="0">
                  <c:v>82</c:v>
                </c:pt>
                <c:pt idx="189" formatCode="0">
                  <c:v>111</c:v>
                </c:pt>
                <c:pt idx="190" formatCode="0">
                  <c:v>97</c:v>
                </c:pt>
                <c:pt idx="191" formatCode="0">
                  <c:v>63</c:v>
                </c:pt>
                <c:pt idx="192" formatCode="0">
                  <c:v>57</c:v>
                </c:pt>
                <c:pt idx="193" formatCode="0">
                  <c:v>58</c:v>
                </c:pt>
                <c:pt idx="194" formatCode="0">
                  <c:v>99</c:v>
                </c:pt>
                <c:pt idx="195" formatCode="0">
                  <c:v>74</c:v>
                </c:pt>
                <c:pt idx="196" formatCode="0">
                  <c:v>76</c:v>
                </c:pt>
                <c:pt idx="197" formatCode="0">
                  <c:v>82</c:v>
                </c:pt>
                <c:pt idx="198" formatCode="0">
                  <c:v>38</c:v>
                </c:pt>
                <c:pt idx="199" formatCode="0">
                  <c:v>53</c:v>
                </c:pt>
                <c:pt idx="200" formatCode="0">
                  <c:v>48</c:v>
                </c:pt>
                <c:pt idx="201" formatCode="0">
                  <c:v>74</c:v>
                </c:pt>
                <c:pt idx="202" formatCode="0">
                  <c:v>62</c:v>
                </c:pt>
                <c:pt idx="203" formatCode="0">
                  <c:v>97</c:v>
                </c:pt>
                <c:pt idx="204" formatCode="0">
                  <c:v>117</c:v>
                </c:pt>
                <c:pt idx="205" formatCode="0">
                  <c:v>63</c:v>
                </c:pt>
                <c:pt idx="206" formatCode="0">
                  <c:v>57</c:v>
                </c:pt>
                <c:pt idx="207" formatCode="0">
                  <c:v>55</c:v>
                </c:pt>
                <c:pt idx="208" formatCode="0">
                  <c:v>101</c:v>
                </c:pt>
                <c:pt idx="209" formatCode="0">
                  <c:v>72</c:v>
                </c:pt>
                <c:pt idx="210" formatCode="0">
                  <c:v>80</c:v>
                </c:pt>
                <c:pt idx="211" formatCode="0">
                  <c:v>132</c:v>
                </c:pt>
                <c:pt idx="212" formatCode="0">
                  <c:v>105</c:v>
                </c:pt>
                <c:pt idx="213" formatCode="0">
                  <c:v>43</c:v>
                </c:pt>
                <c:pt idx="214" formatCode="0">
                  <c:v>71</c:v>
                </c:pt>
                <c:pt idx="215" formatCode="0">
                  <c:v>108</c:v>
                </c:pt>
                <c:pt idx="216" formatCode="0">
                  <c:v>116</c:v>
                </c:pt>
                <c:pt idx="217" formatCode="0">
                  <c:v>117</c:v>
                </c:pt>
                <c:pt idx="218" formatCode="0">
                  <c:v>92</c:v>
                </c:pt>
                <c:pt idx="219" formatCode="0">
                  <c:v>49</c:v>
                </c:pt>
                <c:pt idx="220" formatCode="0">
                  <c:v>79</c:v>
                </c:pt>
                <c:pt idx="221" formatCode="0">
                  <c:v>76</c:v>
                </c:pt>
                <c:pt idx="222" formatCode="0">
                  <c:v>98</c:v>
                </c:pt>
                <c:pt idx="223" formatCode="0">
                  <c:v>136</c:v>
                </c:pt>
                <c:pt idx="224" formatCode="0">
                  <c:v>107</c:v>
                </c:pt>
                <c:pt idx="225" formatCode="0">
                  <c:v>102</c:v>
                </c:pt>
                <c:pt idx="226" formatCode="0">
                  <c:v>94</c:v>
                </c:pt>
                <c:pt idx="227" formatCode="0">
                  <c:v>93</c:v>
                </c:pt>
                <c:pt idx="228" formatCode="0">
                  <c:v>53</c:v>
                </c:pt>
                <c:pt idx="229" formatCode="0">
                  <c:v>126</c:v>
                </c:pt>
                <c:pt idx="230" formatCode="0">
                  <c:v>96</c:v>
                </c:pt>
                <c:pt idx="231" formatCode="0">
                  <c:v>97</c:v>
                </c:pt>
                <c:pt idx="232" formatCode="0">
                  <c:v>153</c:v>
                </c:pt>
                <c:pt idx="233" formatCode="0">
                  <c:v>101</c:v>
                </c:pt>
                <c:pt idx="234" formatCode="0">
                  <c:v>75</c:v>
                </c:pt>
                <c:pt idx="235" formatCode="0">
                  <c:v>76</c:v>
                </c:pt>
                <c:pt idx="236" formatCode="0">
                  <c:v>72</c:v>
                </c:pt>
                <c:pt idx="237" formatCode="0">
                  <c:v>159</c:v>
                </c:pt>
                <c:pt idx="238" formatCode="0">
                  <c:v>107</c:v>
                </c:pt>
                <c:pt idx="239" formatCode="0">
                  <c:v>81</c:v>
                </c:pt>
                <c:pt idx="240" formatCode="0">
                  <c:v>93</c:v>
                </c:pt>
                <c:pt idx="241" formatCode="0">
                  <c:v>8</c:v>
                </c:pt>
                <c:pt idx="242" formatCode="0">
                  <c:v>100</c:v>
                </c:pt>
                <c:pt idx="243" formatCode="0">
                  <c:v>42</c:v>
                </c:pt>
                <c:pt idx="244" formatCode="0">
                  <c:v>93</c:v>
                </c:pt>
                <c:pt idx="245" formatCode="0">
                  <c:v>89</c:v>
                </c:pt>
                <c:pt idx="246" formatCode="0">
                  <c:v>127</c:v>
                </c:pt>
                <c:pt idx="247" formatCode="0">
                  <c:v>253</c:v>
                </c:pt>
                <c:pt idx="248" formatCode="0">
                  <c:v>90</c:v>
                </c:pt>
                <c:pt idx="249" formatCode="0">
                  <c:v>111</c:v>
                </c:pt>
                <c:pt idx="250" formatCode="0">
                  <c:v>163</c:v>
                </c:pt>
                <c:pt idx="251" formatCode="0">
                  <c:v>154</c:v>
                </c:pt>
                <c:pt idx="252" formatCode="0">
                  <c:v>174</c:v>
                </c:pt>
                <c:pt idx="253" formatCode="0">
                  <c:v>171</c:v>
                </c:pt>
                <c:pt idx="254" formatCode="0">
                  <c:v>171</c:v>
                </c:pt>
                <c:pt idx="255" formatCode="0">
                  <c:v>125</c:v>
                </c:pt>
                <c:pt idx="256" formatCode="0">
                  <c:v>118</c:v>
                </c:pt>
                <c:pt idx="257" formatCode="0">
                  <c:v>105</c:v>
                </c:pt>
                <c:pt idx="258" formatCode="0">
                  <c:v>107</c:v>
                </c:pt>
                <c:pt idx="259" formatCode="0">
                  <c:v>108</c:v>
                </c:pt>
                <c:pt idx="260" formatCode="0">
                  <c:v>153</c:v>
                </c:pt>
                <c:pt idx="261" formatCode="0">
                  <c:v>111</c:v>
                </c:pt>
                <c:pt idx="262" formatCode="0">
                  <c:v>131</c:v>
                </c:pt>
                <c:pt idx="263" formatCode="0">
                  <c:v>219</c:v>
                </c:pt>
                <c:pt idx="264" formatCode="0">
                  <c:v>152</c:v>
                </c:pt>
                <c:pt idx="265" formatCode="0">
                  <c:v>283</c:v>
                </c:pt>
                <c:pt idx="266" formatCode="0">
                  <c:v>297</c:v>
                </c:pt>
                <c:pt idx="267" formatCode="0">
                  <c:v>116</c:v>
                </c:pt>
                <c:pt idx="268" formatCode="0">
                  <c:v>146</c:v>
                </c:pt>
                <c:pt idx="269" formatCode="0">
                  <c:v>177</c:v>
                </c:pt>
                <c:pt idx="270" formatCode="0">
                  <c:v>123</c:v>
                </c:pt>
                <c:pt idx="271" formatCode="0">
                  <c:v>139</c:v>
                </c:pt>
                <c:pt idx="272" formatCode="0">
                  <c:v>262</c:v>
                </c:pt>
                <c:pt idx="273" formatCode="0">
                  <c:v>108</c:v>
                </c:pt>
                <c:pt idx="274" formatCode="0">
                  <c:v>186</c:v>
                </c:pt>
                <c:pt idx="275" formatCode="0">
                  <c:v>197</c:v>
                </c:pt>
                <c:pt idx="276" formatCode="0">
                  <c:v>120</c:v>
                </c:pt>
                <c:pt idx="277" formatCode="0">
                  <c:v>47</c:v>
                </c:pt>
                <c:pt idx="278" formatCode="0">
                  <c:v>386</c:v>
                </c:pt>
                <c:pt idx="279" formatCode="0">
                  <c:v>159</c:v>
                </c:pt>
                <c:pt idx="280" formatCode="0">
                  <c:v>170</c:v>
                </c:pt>
                <c:pt idx="281" formatCode="0">
                  <c:v>180</c:v>
                </c:pt>
                <c:pt idx="282" formatCode="0">
                  <c:v>240</c:v>
                </c:pt>
                <c:pt idx="283" formatCode="0">
                  <c:v>48</c:v>
                </c:pt>
                <c:pt idx="284" formatCode="0">
                  <c:v>219</c:v>
                </c:pt>
                <c:pt idx="285" formatCode="0">
                  <c:v>152</c:v>
                </c:pt>
                <c:pt idx="286" formatCode="0">
                  <c:v>219</c:v>
                </c:pt>
                <c:pt idx="287" formatCode="0">
                  <c:v>207</c:v>
                </c:pt>
                <c:pt idx="288" formatCode="0">
                  <c:v>164</c:v>
                </c:pt>
                <c:pt idx="289" formatCode="0">
                  <c:v>100</c:v>
                </c:pt>
                <c:pt idx="290" formatCode="0">
                  <c:v>87</c:v>
                </c:pt>
                <c:pt idx="291" formatCode="0">
                  <c:v>145</c:v>
                </c:pt>
                <c:pt idx="292" formatCode="0">
                  <c:v>293</c:v>
                </c:pt>
                <c:pt idx="293" formatCode="0">
                  <c:v>269</c:v>
                </c:pt>
                <c:pt idx="294" formatCode="0">
                  <c:v>232</c:v>
                </c:pt>
                <c:pt idx="295" formatCode="0">
                  <c:v>304</c:v>
                </c:pt>
                <c:pt idx="296" formatCode="0">
                  <c:v>305</c:v>
                </c:pt>
                <c:pt idx="297" formatCode="0">
                  <c:v>186</c:v>
                </c:pt>
                <c:pt idx="298" formatCode="0">
                  <c:v>133</c:v>
                </c:pt>
                <c:pt idx="299" formatCode="0">
                  <c:v>233</c:v>
                </c:pt>
                <c:pt idx="300" formatCode="0">
                  <c:v>306</c:v>
                </c:pt>
                <c:pt idx="301" formatCode="0">
                  <c:v>247</c:v>
                </c:pt>
                <c:pt idx="302" formatCode="0">
                  <c:v>353</c:v>
                </c:pt>
                <c:pt idx="303" formatCode="0">
                  <c:v>325</c:v>
                </c:pt>
                <c:pt idx="304" formatCode="0">
                  <c:v>219</c:v>
                </c:pt>
                <c:pt idx="305" formatCode="0">
                  <c:v>210</c:v>
                </c:pt>
                <c:pt idx="306" formatCode="0">
                  <c:v>275</c:v>
                </c:pt>
                <c:pt idx="307" formatCode="0">
                  <c:v>318</c:v>
                </c:pt>
                <c:pt idx="308" formatCode="0">
                  <c:v>344</c:v>
                </c:pt>
                <c:pt idx="309" formatCode="0">
                  <c:v>273</c:v>
                </c:pt>
                <c:pt idx="310" formatCode="0">
                  <c:v>329</c:v>
                </c:pt>
                <c:pt idx="311" formatCode="0">
                  <c:v>234</c:v>
                </c:pt>
                <c:pt idx="312" formatCode="0">
                  <c:v>179</c:v>
                </c:pt>
                <c:pt idx="313" formatCode="0">
                  <c:v>272</c:v>
                </c:pt>
                <c:pt idx="314" formatCode="0">
                  <c:v>279</c:v>
                </c:pt>
                <c:pt idx="315" formatCode="0">
                  <c:v>240</c:v>
                </c:pt>
                <c:pt idx="316" formatCode="0">
                  <c:v>259</c:v>
                </c:pt>
                <c:pt idx="317" formatCode="0">
                  <c:v>180</c:v>
                </c:pt>
                <c:pt idx="318" formatCode="0">
                  <c:v>101</c:v>
                </c:pt>
                <c:pt idx="319" formatCode="0">
                  <c:v>92</c:v>
                </c:pt>
                <c:pt idx="320" formatCode="0">
                  <c:v>115</c:v>
                </c:pt>
                <c:pt idx="321" formatCode="0">
                  <c:v>145</c:v>
                </c:pt>
                <c:pt idx="322" formatCode="0">
                  <c:v>189</c:v>
                </c:pt>
                <c:pt idx="323" formatCode="0">
                  <c:v>140</c:v>
                </c:pt>
                <c:pt idx="324" formatCode="0">
                  <c:v>159</c:v>
                </c:pt>
                <c:pt idx="325" formatCode="0">
                  <c:v>56</c:v>
                </c:pt>
                <c:pt idx="326" formatCode="0">
                  <c:v>96</c:v>
                </c:pt>
                <c:pt idx="327" formatCode="0">
                  <c:v>143</c:v>
                </c:pt>
                <c:pt idx="328" formatCode="0">
                  <c:v>133</c:v>
                </c:pt>
                <c:pt idx="329" formatCode="0">
                  <c:v>116</c:v>
                </c:pt>
                <c:pt idx="330" formatCode="0">
                  <c:v>130</c:v>
                </c:pt>
                <c:pt idx="331" formatCode="0">
                  <c:v>66</c:v>
                </c:pt>
                <c:pt idx="332" formatCode="0">
                  <c:v>29</c:v>
                </c:pt>
                <c:pt idx="333" formatCode="0">
                  <c:v>46</c:v>
                </c:pt>
                <c:pt idx="334" formatCode="0">
                  <c:v>95</c:v>
                </c:pt>
                <c:pt idx="335" formatCode="0">
                  <c:v>99</c:v>
                </c:pt>
                <c:pt idx="336" formatCode="0">
                  <c:v>51</c:v>
                </c:pt>
                <c:pt idx="337" formatCode="0">
                  <c:v>74</c:v>
                </c:pt>
                <c:pt idx="338" formatCode="0">
                  <c:v>67</c:v>
                </c:pt>
                <c:pt idx="339" formatCode="0">
                  <c:v>53</c:v>
                </c:pt>
                <c:pt idx="340" formatCode="0">
                  <c:v>43</c:v>
                </c:pt>
                <c:pt idx="341" formatCode="0">
                  <c:v>128</c:v>
                </c:pt>
                <c:pt idx="342" formatCode="0">
                  <c:v>61</c:v>
                </c:pt>
                <c:pt idx="343" formatCode="0">
                  <c:v>89</c:v>
                </c:pt>
                <c:pt idx="344" formatCode="0">
                  <c:v>108</c:v>
                </c:pt>
                <c:pt idx="345" formatCode="0">
                  <c:v>125</c:v>
                </c:pt>
                <c:pt idx="346" formatCode="0">
                  <c:v>27</c:v>
                </c:pt>
                <c:pt idx="347" formatCode="0">
                  <c:v>40</c:v>
                </c:pt>
                <c:pt idx="348" formatCode="0">
                  <c:v>131</c:v>
                </c:pt>
                <c:pt idx="349" formatCode="0">
                  <c:v>134</c:v>
                </c:pt>
                <c:pt idx="350" formatCode="0">
                  <c:v>113</c:v>
                </c:pt>
                <c:pt idx="351" formatCode="0">
                  <c:v>106</c:v>
                </c:pt>
                <c:pt idx="352" formatCode="0">
                  <c:v>79</c:v>
                </c:pt>
                <c:pt idx="353" formatCode="0">
                  <c:v>38</c:v>
                </c:pt>
                <c:pt idx="354" formatCode="0">
                  <c:v>21</c:v>
                </c:pt>
                <c:pt idx="355" formatCode="0">
                  <c:v>127</c:v>
                </c:pt>
                <c:pt idx="356" formatCode="0">
                  <c:v>104</c:v>
                </c:pt>
                <c:pt idx="357" formatCode="0">
                  <c:v>65</c:v>
                </c:pt>
                <c:pt idx="358" formatCode="0">
                  <c:v>88</c:v>
                </c:pt>
                <c:pt idx="359" formatCode="0">
                  <c:v>82</c:v>
                </c:pt>
                <c:pt idx="360" formatCode="0">
                  <c:v>28</c:v>
                </c:pt>
                <c:pt idx="361" formatCode="0">
                  <c:v>30</c:v>
                </c:pt>
                <c:pt idx="362" formatCode="0">
                  <c:v>24</c:v>
                </c:pt>
                <c:pt idx="363" formatCode="0">
                  <c:v>84</c:v>
                </c:pt>
                <c:pt idx="364" formatCode="0">
                  <c:v>68</c:v>
                </c:pt>
                <c:pt idx="365" formatCode="0">
                  <c:v>78</c:v>
                </c:pt>
                <c:pt idx="366" formatCode="0">
                  <c:v>90</c:v>
                </c:pt>
                <c:pt idx="367" formatCode="0">
                  <c:v>47</c:v>
                </c:pt>
                <c:pt idx="368" formatCode="0">
                  <c:v>19</c:v>
                </c:pt>
                <c:pt idx="369" formatCode="0">
                  <c:v>89</c:v>
                </c:pt>
                <c:pt idx="370" formatCode="0">
                  <c:v>59</c:v>
                </c:pt>
                <c:pt idx="371" formatCode="0">
                  <c:v>88</c:v>
                </c:pt>
                <c:pt idx="372" formatCode="0">
                  <c:v>73</c:v>
                </c:pt>
                <c:pt idx="373" formatCode="0">
                  <c:v>69</c:v>
                </c:pt>
                <c:pt idx="374" formatCode="0">
                  <c:v>20</c:v>
                </c:pt>
                <c:pt idx="375" formatCode="0">
                  <c:v>23</c:v>
                </c:pt>
                <c:pt idx="376" formatCode="0">
                  <c:v>70</c:v>
                </c:pt>
                <c:pt idx="377" formatCode="0">
                  <c:v>70</c:v>
                </c:pt>
                <c:pt idx="378" formatCode="0">
                  <c:v>58</c:v>
                </c:pt>
                <c:pt idx="379" formatCode="0">
                  <c:v>27</c:v>
                </c:pt>
                <c:pt idx="380" formatCode="0">
                  <c:v>30</c:v>
                </c:pt>
                <c:pt idx="381" formatCode="0">
                  <c:v>20</c:v>
                </c:pt>
                <c:pt idx="382" formatCode="0">
                  <c:v>29</c:v>
                </c:pt>
                <c:pt idx="383" formatCode="0">
                  <c:v>75</c:v>
                </c:pt>
                <c:pt idx="384" formatCode="0">
                  <c:v>110</c:v>
                </c:pt>
                <c:pt idx="385" formatCode="0">
                  <c:v>72</c:v>
                </c:pt>
                <c:pt idx="386" formatCode="0">
                  <c:v>82</c:v>
                </c:pt>
                <c:pt idx="387" formatCode="0">
                  <c:v>72</c:v>
                </c:pt>
                <c:pt idx="388" formatCode="0">
                  <c:v>23</c:v>
                </c:pt>
                <c:pt idx="389" formatCode="0">
                  <c:v>18</c:v>
                </c:pt>
                <c:pt idx="390" formatCode="0">
                  <c:v>69</c:v>
                </c:pt>
                <c:pt idx="391" formatCode="0">
                  <c:v>91</c:v>
                </c:pt>
                <c:pt idx="392" formatCode="0">
                  <c:v>74</c:v>
                </c:pt>
                <c:pt idx="393" formatCode="0">
                  <c:v>74</c:v>
                </c:pt>
                <c:pt idx="394" formatCode="0">
                  <c:v>76</c:v>
                </c:pt>
                <c:pt idx="395" formatCode="0">
                  <c:v>23</c:v>
                </c:pt>
                <c:pt idx="396" formatCode="0">
                  <c:v>22</c:v>
                </c:pt>
                <c:pt idx="397" formatCode="0">
                  <c:v>66</c:v>
                </c:pt>
                <c:pt idx="398" formatCode="0">
                  <c:v>63</c:v>
                </c:pt>
                <c:pt idx="399" formatCode="0">
                  <c:v>50</c:v>
                </c:pt>
                <c:pt idx="400" formatCode="0">
                  <c:v>64</c:v>
                </c:pt>
                <c:pt idx="401" formatCode="0">
                  <c:v>63</c:v>
                </c:pt>
                <c:pt idx="402" formatCode="0">
                  <c:v>34</c:v>
                </c:pt>
                <c:pt idx="403" formatCode="0">
                  <c:v>23</c:v>
                </c:pt>
                <c:pt idx="404" formatCode="0">
                  <c:v>59</c:v>
                </c:pt>
                <c:pt idx="405" formatCode="0">
                  <c:v>40</c:v>
                </c:pt>
                <c:pt idx="406" formatCode="0">
                  <c:v>70</c:v>
                </c:pt>
                <c:pt idx="407" formatCode="0">
                  <c:v>49</c:v>
                </c:pt>
                <c:pt idx="408" formatCode="0">
                  <c:v>44</c:v>
                </c:pt>
                <c:pt idx="409" formatCode="0">
                  <c:v>10</c:v>
                </c:pt>
                <c:pt idx="410" formatCode="0">
                  <c:v>9</c:v>
                </c:pt>
                <c:pt idx="411" formatCode="0">
                  <c:v>41</c:v>
                </c:pt>
                <c:pt idx="412" formatCode="0">
                  <c:v>36</c:v>
                </c:pt>
                <c:pt idx="413" formatCode="0">
                  <c:v>20</c:v>
                </c:pt>
                <c:pt idx="414" formatCode="0">
                  <c:v>40</c:v>
                </c:pt>
                <c:pt idx="415" formatCode="0">
                  <c:v>41</c:v>
                </c:pt>
                <c:pt idx="416" formatCode="0">
                  <c:v>11</c:v>
                </c:pt>
                <c:pt idx="417" formatCode="0">
                  <c:v>8</c:v>
                </c:pt>
                <c:pt idx="418" formatCode="0">
                  <c:v>21</c:v>
                </c:pt>
                <c:pt idx="419" formatCode="0">
                  <c:v>17</c:v>
                </c:pt>
                <c:pt idx="420" formatCode="0">
                  <c:v>22</c:v>
                </c:pt>
                <c:pt idx="421" formatCode="0">
                  <c:v>15</c:v>
                </c:pt>
                <c:pt idx="422" formatCode="0">
                  <c:v>22</c:v>
                </c:pt>
                <c:pt idx="423" formatCode="0">
                  <c:v>10</c:v>
                </c:pt>
                <c:pt idx="424" formatCode="0">
                  <c:v>17</c:v>
                </c:pt>
                <c:pt idx="425" formatCode="0">
                  <c:v>19</c:v>
                </c:pt>
                <c:pt idx="426" formatCode="0">
                  <c:v>12</c:v>
                </c:pt>
                <c:pt idx="427" formatCode="0">
                  <c:v>11</c:v>
                </c:pt>
                <c:pt idx="428" formatCode="0">
                  <c:v>22</c:v>
                </c:pt>
                <c:pt idx="429" formatCode="0">
                  <c:v>35</c:v>
                </c:pt>
                <c:pt idx="430" formatCode="0">
                  <c:v>10</c:v>
                </c:pt>
                <c:pt idx="431" formatCode="0">
                  <c:v>16</c:v>
                </c:pt>
                <c:pt idx="432" formatCode="0">
                  <c:v>27</c:v>
                </c:pt>
                <c:pt idx="433" formatCode="0">
                  <c:v>31</c:v>
                </c:pt>
                <c:pt idx="434" formatCode="0">
                  <c:v>30</c:v>
                </c:pt>
                <c:pt idx="435" formatCode="0">
                  <c:v>30</c:v>
                </c:pt>
                <c:pt idx="436" formatCode="0">
                  <c:v>36</c:v>
                </c:pt>
                <c:pt idx="437" formatCode="0">
                  <c:v>12</c:v>
                </c:pt>
                <c:pt idx="438" formatCode="0">
                  <c:v>11</c:v>
                </c:pt>
                <c:pt idx="439" formatCode="0">
                  <c:v>39</c:v>
                </c:pt>
                <c:pt idx="440" formatCode="0">
                  <c:v>30</c:v>
                </c:pt>
                <c:pt idx="441" formatCode="0">
                  <c:v>20</c:v>
                </c:pt>
                <c:pt idx="442" formatCode="0">
                  <c:v>20</c:v>
                </c:pt>
                <c:pt idx="443" formatCode="0">
                  <c:v>16</c:v>
                </c:pt>
                <c:pt idx="444" formatCode="0">
                  <c:v>18</c:v>
                </c:pt>
                <c:pt idx="445" formatCode="0">
                  <c:v>12</c:v>
                </c:pt>
                <c:pt idx="446" formatCode="0">
                  <c:v>23</c:v>
                </c:pt>
                <c:pt idx="447" formatCode="0">
                  <c:v>28</c:v>
                </c:pt>
                <c:pt idx="448" formatCode="0">
                  <c:v>22</c:v>
                </c:pt>
                <c:pt idx="449" formatCode="0">
                  <c:v>18</c:v>
                </c:pt>
                <c:pt idx="450" formatCode="0">
                  <c:v>14</c:v>
                </c:pt>
                <c:pt idx="451" formatCode="0">
                  <c:v>10</c:v>
                </c:pt>
                <c:pt idx="452" formatCode="0">
                  <c:v>16</c:v>
                </c:pt>
                <c:pt idx="453" formatCode="0">
                  <c:v>18</c:v>
                </c:pt>
                <c:pt idx="454" formatCode="0">
                  <c:v>18</c:v>
                </c:pt>
                <c:pt idx="455" formatCode="0">
                  <c:v>26</c:v>
                </c:pt>
                <c:pt idx="456" formatCode="0">
                  <c:v>27</c:v>
                </c:pt>
                <c:pt idx="457" formatCode="0">
                  <c:v>16</c:v>
                </c:pt>
                <c:pt idx="458" formatCode="0">
                  <c:v>11</c:v>
                </c:pt>
                <c:pt idx="459" formatCode="0">
                  <c:v>3</c:v>
                </c:pt>
                <c:pt idx="460" formatCode="0">
                  <c:v>23</c:v>
                </c:pt>
                <c:pt idx="461" formatCode="0">
                  <c:v>26</c:v>
                </c:pt>
                <c:pt idx="462" formatCode="0">
                  <c:v>19</c:v>
                </c:pt>
                <c:pt idx="463" formatCode="0">
                  <c:v>22</c:v>
                </c:pt>
                <c:pt idx="464" formatCode="0">
                  <c:v>43</c:v>
                </c:pt>
                <c:pt idx="465" formatCode="0">
                  <c:v>15</c:v>
                </c:pt>
                <c:pt idx="466" formatCode="0">
                  <c:v>19</c:v>
                </c:pt>
                <c:pt idx="467" formatCode="0">
                  <c:v>28</c:v>
                </c:pt>
                <c:pt idx="468" formatCode="0">
                  <c:v>44</c:v>
                </c:pt>
                <c:pt idx="469" formatCode="0">
                  <c:v>33</c:v>
                </c:pt>
                <c:pt idx="470" formatCode="0">
                  <c:v>40</c:v>
                </c:pt>
                <c:pt idx="471" formatCode="0">
                  <c:v>46</c:v>
                </c:pt>
                <c:pt idx="472" formatCode="0">
                  <c:v>31</c:v>
                </c:pt>
                <c:pt idx="473" formatCode="0">
                  <c:v>15</c:v>
                </c:pt>
                <c:pt idx="474" formatCode="0">
                  <c:v>76</c:v>
                </c:pt>
                <c:pt idx="475" formatCode="0">
                  <c:v>70</c:v>
                </c:pt>
                <c:pt idx="476" formatCode="0">
                  <c:v>99</c:v>
                </c:pt>
                <c:pt idx="477" formatCode="0">
                  <c:v>115</c:v>
                </c:pt>
                <c:pt idx="478" formatCode="0">
                  <c:v>116</c:v>
                </c:pt>
                <c:pt idx="479" formatCode="0">
                  <c:v>61</c:v>
                </c:pt>
                <c:pt idx="480" formatCode="0">
                  <c:v>47</c:v>
                </c:pt>
                <c:pt idx="481" formatCode="0">
                  <c:v>101</c:v>
                </c:pt>
                <c:pt idx="482" formatCode="0">
                  <c:v>198</c:v>
                </c:pt>
                <c:pt idx="483" formatCode="0">
                  <c:v>128</c:v>
                </c:pt>
                <c:pt idx="484" formatCode="0">
                  <c:v>153</c:v>
                </c:pt>
                <c:pt idx="485" formatCode="0">
                  <c:v>172</c:v>
                </c:pt>
                <c:pt idx="486" formatCode="0">
                  <c:v>103</c:v>
                </c:pt>
                <c:pt idx="487" formatCode="0">
                  <c:v>92</c:v>
                </c:pt>
                <c:pt idx="488" formatCode="0">
                  <c:v>217</c:v>
                </c:pt>
                <c:pt idx="489" formatCode="0">
                  <c:v>190</c:v>
                </c:pt>
                <c:pt idx="490" formatCode="0">
                  <c:v>285</c:v>
                </c:pt>
                <c:pt idx="491" formatCode="0">
                  <c:v>239</c:v>
                </c:pt>
                <c:pt idx="492" formatCode="0">
                  <c:v>245</c:v>
                </c:pt>
                <c:pt idx="493" formatCode="0">
                  <c:v>161</c:v>
                </c:pt>
                <c:pt idx="494" formatCode="0">
                  <c:v>107</c:v>
                </c:pt>
                <c:pt idx="495" formatCode="0">
                  <c:v>362</c:v>
                </c:pt>
                <c:pt idx="496" formatCode="0">
                  <c:v>284</c:v>
                </c:pt>
                <c:pt idx="497" formatCode="0">
                  <c:v>306</c:v>
                </c:pt>
                <c:pt idx="498" formatCode="0">
                  <c:v>381</c:v>
                </c:pt>
                <c:pt idx="499" formatCode="0">
                  <c:v>290</c:v>
                </c:pt>
                <c:pt idx="500" formatCode="0">
                  <c:v>172</c:v>
                </c:pt>
                <c:pt idx="501" formatCode="0">
                  <c:v>117</c:v>
                </c:pt>
                <c:pt idx="502" formatCode="0">
                  <c:v>323</c:v>
                </c:pt>
                <c:pt idx="503" formatCode="0">
                  <c:v>398</c:v>
                </c:pt>
                <c:pt idx="504" formatCode="0">
                  <c:v>367</c:v>
                </c:pt>
                <c:pt idx="505" formatCode="0">
                  <c:v>389</c:v>
                </c:pt>
                <c:pt idx="506" formatCode="0">
                  <c:v>383</c:v>
                </c:pt>
                <c:pt idx="507" formatCode="0">
                  <c:v>120</c:v>
                </c:pt>
                <c:pt idx="508" formatCode="0">
                  <c:v>192</c:v>
                </c:pt>
                <c:pt idx="509" formatCode="0">
                  <c:v>417</c:v>
                </c:pt>
                <c:pt idx="510" formatCode="0">
                  <c:v>469</c:v>
                </c:pt>
                <c:pt idx="511" formatCode="0">
                  <c:v>476</c:v>
                </c:pt>
                <c:pt idx="512" formatCode="0">
                  <c:v>463</c:v>
                </c:pt>
                <c:pt idx="513" formatCode="0">
                  <c:v>505</c:v>
                </c:pt>
                <c:pt idx="514" formatCode="0">
                  <c:v>243</c:v>
                </c:pt>
                <c:pt idx="515" formatCode="0">
                  <c:v>129</c:v>
                </c:pt>
                <c:pt idx="516" formatCode="0">
                  <c:v>344</c:v>
                </c:pt>
                <c:pt idx="517" formatCode="0">
                  <c:v>592</c:v>
                </c:pt>
                <c:pt idx="518" formatCode="0">
                  <c:v>528</c:v>
                </c:pt>
                <c:pt idx="519" formatCode="0">
                  <c:v>481</c:v>
                </c:pt>
                <c:pt idx="520" formatCode="0">
                  <c:v>389</c:v>
                </c:pt>
                <c:pt idx="521" formatCode="0">
                  <c:v>135</c:v>
                </c:pt>
                <c:pt idx="522" formatCode="0">
                  <c:v>122</c:v>
                </c:pt>
                <c:pt idx="523" formatCode="0">
                  <c:v>401</c:v>
                </c:pt>
                <c:pt idx="524" formatCode="0">
                  <c:v>453</c:v>
                </c:pt>
                <c:pt idx="525" formatCode="0">
                  <c:v>393</c:v>
                </c:pt>
                <c:pt idx="526" formatCode="0">
                  <c:v>376</c:v>
                </c:pt>
                <c:pt idx="527" formatCode="0">
                  <c:v>285</c:v>
                </c:pt>
                <c:pt idx="528" formatCode="0">
                  <c:v>121</c:v>
                </c:pt>
                <c:pt idx="529" formatCode="0">
                  <c:v>115</c:v>
                </c:pt>
                <c:pt idx="530" formatCode="0">
                  <c:v>211</c:v>
                </c:pt>
                <c:pt idx="531" formatCode="0">
                  <c:v>398</c:v>
                </c:pt>
                <c:pt idx="532" formatCode="0">
                  <c:v>360</c:v>
                </c:pt>
                <c:pt idx="533" formatCode="0">
                  <c:v>361</c:v>
                </c:pt>
                <c:pt idx="534" formatCode="0">
                  <c:v>354</c:v>
                </c:pt>
                <c:pt idx="535" formatCode="0">
                  <c:v>97</c:v>
                </c:pt>
                <c:pt idx="536" formatCode="0">
                  <c:v>111</c:v>
                </c:pt>
                <c:pt idx="537" formatCode="0">
                  <c:v>308</c:v>
                </c:pt>
                <c:pt idx="538" formatCode="0">
                  <c:v>311</c:v>
                </c:pt>
                <c:pt idx="539" formatCode="0">
                  <c:v>325</c:v>
                </c:pt>
                <c:pt idx="540" formatCode="0">
                  <c:v>259</c:v>
                </c:pt>
                <c:pt idx="541" formatCode="0">
                  <c:v>198</c:v>
                </c:pt>
                <c:pt idx="542" formatCode="0">
                  <c:v>121</c:v>
                </c:pt>
                <c:pt idx="543" formatCode="0">
                  <c:v>77</c:v>
                </c:pt>
                <c:pt idx="544" formatCode="0">
                  <c:v>257</c:v>
                </c:pt>
                <c:pt idx="545" formatCode="0">
                  <c:v>263</c:v>
                </c:pt>
                <c:pt idx="546" formatCode="0">
                  <c:v>124</c:v>
                </c:pt>
                <c:pt idx="547" formatCode="0">
                  <c:v>62</c:v>
                </c:pt>
                <c:pt idx="548" formatCode="0">
                  <c:v>235</c:v>
                </c:pt>
                <c:pt idx="549" formatCode="0">
                  <c:v>50</c:v>
                </c:pt>
                <c:pt idx="550" formatCode="0">
                  <c:v>64</c:v>
                </c:pt>
                <c:pt idx="551" formatCode="0">
                  <c:v>239</c:v>
                </c:pt>
                <c:pt idx="552" formatCode="0">
                  <c:v>167</c:v>
                </c:pt>
                <c:pt idx="553" formatCode="0">
                  <c:v>211</c:v>
                </c:pt>
                <c:pt idx="554" formatCode="0">
                  <c:v>128</c:v>
                </c:pt>
                <c:pt idx="555" formatCode="0">
                  <c:v>132</c:v>
                </c:pt>
                <c:pt idx="556" formatCode="0">
                  <c:v>59</c:v>
                </c:pt>
                <c:pt idx="557" formatCode="0">
                  <c:v>41</c:v>
                </c:pt>
                <c:pt idx="558" formatCode="0">
                  <c:v>160</c:v>
                </c:pt>
                <c:pt idx="559" formatCode="0">
                  <c:v>164</c:v>
                </c:pt>
                <c:pt idx="560" formatCode="0">
                  <c:v>135</c:v>
                </c:pt>
                <c:pt idx="561" formatCode="0">
                  <c:v>106</c:v>
                </c:pt>
                <c:pt idx="562" formatCode="0">
                  <c:v>104</c:v>
                </c:pt>
                <c:pt idx="563" formatCode="0">
                  <c:v>28</c:v>
                </c:pt>
                <c:pt idx="564" formatCode="0">
                  <c:v>35</c:v>
                </c:pt>
                <c:pt idx="565" formatCode="0">
                  <c:v>89</c:v>
                </c:pt>
                <c:pt idx="566" formatCode="0">
                  <c:v>98</c:v>
                </c:pt>
                <c:pt idx="567" formatCode="0">
                  <c:v>95</c:v>
                </c:pt>
                <c:pt idx="568" formatCode="0">
                  <c:v>93</c:v>
                </c:pt>
                <c:pt idx="569" formatCode="0">
                  <c:v>74</c:v>
                </c:pt>
                <c:pt idx="570" formatCode="0">
                  <c:v>16</c:v>
                </c:pt>
                <c:pt idx="571" formatCode="0">
                  <c:v>22</c:v>
                </c:pt>
                <c:pt idx="572" formatCode="0">
                  <c:v>86</c:v>
                </c:pt>
                <c:pt idx="573" formatCode="0">
                  <c:v>95</c:v>
                </c:pt>
                <c:pt idx="574" formatCode="0">
                  <c:v>50</c:v>
                </c:pt>
                <c:pt idx="575" formatCode="0">
                  <c:v>68</c:v>
                </c:pt>
                <c:pt idx="576" formatCode="0">
                  <c:v>50</c:v>
                </c:pt>
                <c:pt idx="577" formatCode="0">
                  <c:v>13</c:v>
                </c:pt>
                <c:pt idx="578" formatCode="0">
                  <c:v>12</c:v>
                </c:pt>
                <c:pt idx="579" formatCode="0">
                  <c:v>67</c:v>
                </c:pt>
                <c:pt idx="580" formatCode="0">
                  <c:v>61</c:v>
                </c:pt>
                <c:pt idx="581" formatCode="0">
                  <c:v>59</c:v>
                </c:pt>
                <c:pt idx="582" formatCode="0">
                  <c:v>38</c:v>
                </c:pt>
                <c:pt idx="583" formatCode="0">
                  <c:v>66</c:v>
                </c:pt>
                <c:pt idx="584" formatCode="0">
                  <c:v>6</c:v>
                </c:pt>
                <c:pt idx="585" formatCode="0">
                  <c:v>9</c:v>
                </c:pt>
                <c:pt idx="586" formatCode="0">
                  <c:v>48</c:v>
                </c:pt>
                <c:pt idx="587" formatCode="0">
                  <c:v>58</c:v>
                </c:pt>
                <c:pt idx="588" formatCode="0">
                  <c:v>61</c:v>
                </c:pt>
                <c:pt idx="589" formatCode="0">
                  <c:v>57</c:v>
                </c:pt>
                <c:pt idx="590" formatCode="0">
                  <c:v>40</c:v>
                </c:pt>
                <c:pt idx="591" formatCode="0">
                  <c:v>16</c:v>
                </c:pt>
                <c:pt idx="592" formatCode="0">
                  <c:v>12</c:v>
                </c:pt>
                <c:pt idx="593" formatCode="0">
                  <c:v>61</c:v>
                </c:pt>
                <c:pt idx="594" formatCode="0">
                  <c:v>49</c:v>
                </c:pt>
                <c:pt idx="595" formatCode="0">
                  <c:v>55</c:v>
                </c:pt>
                <c:pt idx="596" formatCode="0">
                  <c:v>29</c:v>
                </c:pt>
                <c:pt idx="597" formatCode="0">
                  <c:v>38</c:v>
                </c:pt>
                <c:pt idx="598" formatCode="0">
                  <c:v>9</c:v>
                </c:pt>
                <c:pt idx="599" formatCode="0">
                  <c:v>8</c:v>
                </c:pt>
                <c:pt idx="600" formatCode="0">
                  <c:v>26</c:v>
                </c:pt>
                <c:pt idx="601" formatCode="0">
                  <c:v>41</c:v>
                </c:pt>
                <c:pt idx="602" formatCode="0">
                  <c:v>41</c:v>
                </c:pt>
                <c:pt idx="603" formatCode="0">
                  <c:v>26</c:v>
                </c:pt>
                <c:pt idx="604" formatCode="0">
                  <c:v>26</c:v>
                </c:pt>
                <c:pt idx="605" formatCode="0">
                  <c:v>13</c:v>
                </c:pt>
                <c:pt idx="606" formatCode="0">
                  <c:v>8</c:v>
                </c:pt>
                <c:pt idx="607" formatCode="0">
                  <c:v>11</c:v>
                </c:pt>
                <c:pt idx="608" formatCode="0">
                  <c:v>32</c:v>
                </c:pt>
                <c:pt idx="609" formatCode="0">
                  <c:v>37</c:v>
                </c:pt>
                <c:pt idx="610" formatCode="0">
                  <c:v>26</c:v>
                </c:pt>
                <c:pt idx="611" formatCode="0">
                  <c:v>20</c:v>
                </c:pt>
                <c:pt idx="612" formatCode="0">
                  <c:v>7</c:v>
                </c:pt>
                <c:pt idx="613" formatCode="0">
                  <c:v>10</c:v>
                </c:pt>
                <c:pt idx="614" formatCode="0">
                  <c:v>20</c:v>
                </c:pt>
                <c:pt idx="615" formatCode="0">
                  <c:v>25</c:v>
                </c:pt>
                <c:pt idx="616" formatCode="0">
                  <c:v>23</c:v>
                </c:pt>
                <c:pt idx="617" formatCode="0">
                  <c:v>15</c:v>
                </c:pt>
                <c:pt idx="618" formatCode="0">
                  <c:v>17</c:v>
                </c:pt>
                <c:pt idx="619" formatCode="0">
                  <c:v>9</c:v>
                </c:pt>
                <c:pt idx="620" formatCode="0">
                  <c:v>4</c:v>
                </c:pt>
                <c:pt idx="621" formatCode="0">
                  <c:v>17</c:v>
                </c:pt>
                <c:pt idx="622" formatCode="0">
                  <c:v>20</c:v>
                </c:pt>
                <c:pt idx="623" formatCode="0">
                  <c:v>14</c:v>
                </c:pt>
                <c:pt idx="624" formatCode="0">
                  <c:v>16</c:v>
                </c:pt>
                <c:pt idx="625" formatCode="0">
                  <c:v>13</c:v>
                </c:pt>
                <c:pt idx="626" formatCode="0">
                  <c:v>5</c:v>
                </c:pt>
                <c:pt idx="627" formatCode="0">
                  <c:v>4</c:v>
                </c:pt>
                <c:pt idx="628" formatCode="0">
                  <c:v>33</c:v>
                </c:pt>
                <c:pt idx="629" formatCode="0">
                  <c:v>26</c:v>
                </c:pt>
                <c:pt idx="630" formatCode="0">
                  <c:v>17</c:v>
                </c:pt>
                <c:pt idx="631" formatCode="0">
                  <c:v>15</c:v>
                </c:pt>
                <c:pt idx="632" formatCode="0">
                  <c:v>9</c:v>
                </c:pt>
                <c:pt idx="633" formatCode="0">
                  <c:v>2</c:v>
                </c:pt>
                <c:pt idx="634" formatCode="0">
                  <c:v>3</c:v>
                </c:pt>
                <c:pt idx="635" formatCode="0">
                  <c:v>28</c:v>
                </c:pt>
                <c:pt idx="636" formatCode="0">
                  <c:v>6</c:v>
                </c:pt>
                <c:pt idx="637" formatCode="0">
                  <c:v>8</c:v>
                </c:pt>
                <c:pt idx="638" formatCode="0">
                  <c:v>8</c:v>
                </c:pt>
                <c:pt idx="639" formatCode="0">
                  <c:v>22</c:v>
                </c:pt>
                <c:pt idx="640" formatCode="0">
                  <c:v>4</c:v>
                </c:pt>
                <c:pt idx="641" formatCode="0">
                  <c:v>5</c:v>
                </c:pt>
                <c:pt idx="642" formatCode="0">
                  <c:v>26</c:v>
                </c:pt>
                <c:pt idx="643" formatCode="0">
                  <c:v>15</c:v>
                </c:pt>
                <c:pt idx="644" formatCode="0">
                  <c:v>14</c:v>
                </c:pt>
                <c:pt idx="645" formatCode="0">
                  <c:v>20</c:v>
                </c:pt>
                <c:pt idx="646" formatCode="0">
                  <c:v>27</c:v>
                </c:pt>
                <c:pt idx="647" formatCode="0">
                  <c:v>15</c:v>
                </c:pt>
                <c:pt idx="648" formatCode="0">
                  <c:v>14</c:v>
                </c:pt>
                <c:pt idx="649" formatCode="0">
                  <c:v>45</c:v>
                </c:pt>
                <c:pt idx="650" formatCode="0">
                  <c:v>75</c:v>
                </c:pt>
                <c:pt idx="651" formatCode="0">
                  <c:v>110</c:v>
                </c:pt>
                <c:pt idx="652" formatCode="0">
                  <c:v>115</c:v>
                </c:pt>
                <c:pt idx="653" formatCode="0">
                  <c:v>99</c:v>
                </c:pt>
                <c:pt idx="654" formatCode="0">
                  <c:v>12</c:v>
                </c:pt>
                <c:pt idx="655" formatCode="0">
                  <c:v>41</c:v>
                </c:pt>
                <c:pt idx="656" formatCode="0">
                  <c:v>158</c:v>
                </c:pt>
                <c:pt idx="657" formatCode="0">
                  <c:v>248</c:v>
                </c:pt>
                <c:pt idx="658" formatCode="0">
                  <c:v>401</c:v>
                </c:pt>
                <c:pt idx="659" formatCode="0">
                  <c:v>380</c:v>
                </c:pt>
                <c:pt idx="660" formatCode="0">
                  <c:v>392</c:v>
                </c:pt>
                <c:pt idx="661" formatCode="0">
                  <c:v>149</c:v>
                </c:pt>
                <c:pt idx="662" formatCode="0">
                  <c:v>138</c:v>
                </c:pt>
                <c:pt idx="663" formatCode="0">
                  <c:v>432</c:v>
                </c:pt>
                <c:pt idx="664" formatCode="0">
                  <c:v>581</c:v>
                </c:pt>
                <c:pt idx="665" formatCode="0">
                  <c:v>613</c:v>
                </c:pt>
                <c:pt idx="666" formatCode="0">
                  <c:v>584</c:v>
                </c:pt>
                <c:pt idx="667" formatCode="0">
                  <c:v>598</c:v>
                </c:pt>
                <c:pt idx="668" formatCode="0">
                  <c:v>269</c:v>
                </c:pt>
                <c:pt idx="669" formatCode="0">
                  <c:v>230</c:v>
                </c:pt>
                <c:pt idx="670" formatCode="0">
                  <c:v>668</c:v>
                </c:pt>
                <c:pt idx="671" formatCode="0">
                  <c:v>785</c:v>
                </c:pt>
                <c:pt idx="672" formatCode="0">
                  <c:v>752</c:v>
                </c:pt>
                <c:pt idx="673" formatCode="0">
                  <c:v>743</c:v>
                </c:pt>
                <c:pt idx="674" formatCode="0">
                  <c:v>680</c:v>
                </c:pt>
                <c:pt idx="675" formatCode="0">
                  <c:v>334</c:v>
                </c:pt>
                <c:pt idx="676" formatCode="0">
                  <c:v>284</c:v>
                </c:pt>
                <c:pt idx="677" formatCode="0">
                  <c:v>632</c:v>
                </c:pt>
                <c:pt idx="678" formatCode="0">
                  <c:v>705</c:v>
                </c:pt>
                <c:pt idx="679" formatCode="0">
                  <c:v>767</c:v>
                </c:pt>
                <c:pt idx="680" formatCode="0">
                  <c:v>648</c:v>
                </c:pt>
                <c:pt idx="681" formatCode="0">
                  <c:v>691</c:v>
                </c:pt>
                <c:pt idx="682" formatCode="0">
                  <c:v>215</c:v>
                </c:pt>
                <c:pt idx="683" formatCode="0">
                  <c:v>175</c:v>
                </c:pt>
                <c:pt idx="684" formatCode="0">
                  <c:v>788</c:v>
                </c:pt>
                <c:pt idx="685" formatCode="0">
                  <c:v>722</c:v>
                </c:pt>
                <c:pt idx="686" formatCode="0">
                  <c:v>769</c:v>
                </c:pt>
                <c:pt idx="687" formatCode="0">
                  <c:v>704</c:v>
                </c:pt>
                <c:pt idx="688" formatCode="0">
                  <c:v>742</c:v>
                </c:pt>
                <c:pt idx="689" formatCode="0">
                  <c:v>158</c:v>
                </c:pt>
                <c:pt idx="690" formatCode="0">
                  <c:v>107</c:v>
                </c:pt>
                <c:pt idx="691" formatCode="0">
                  <c:v>274</c:v>
                </c:pt>
                <c:pt idx="692" formatCode="0">
                  <c:v>447</c:v>
                </c:pt>
                <c:pt idx="693" formatCode="0">
                  <c:v>706</c:v>
                </c:pt>
                <c:pt idx="694" formatCode="0">
                  <c:v>555</c:v>
                </c:pt>
                <c:pt idx="695" formatCode="0">
                  <c:v>558</c:v>
                </c:pt>
                <c:pt idx="696" formatCode="0">
                  <c:v>99</c:v>
                </c:pt>
                <c:pt idx="697" formatCode="0">
                  <c:v>102</c:v>
                </c:pt>
                <c:pt idx="698" formatCode="0">
                  <c:v>484</c:v>
                </c:pt>
                <c:pt idx="699" formatCode="0">
                  <c:v>466</c:v>
                </c:pt>
                <c:pt idx="700" formatCode="0">
                  <c:v>405</c:v>
                </c:pt>
                <c:pt idx="701" formatCode="0">
                  <c:v>414</c:v>
                </c:pt>
                <c:pt idx="702" formatCode="0">
                  <c:v>325</c:v>
                </c:pt>
                <c:pt idx="703" formatCode="0">
                  <c:v>91</c:v>
                </c:pt>
                <c:pt idx="704" formatCode="0">
                  <c:v>102</c:v>
                </c:pt>
                <c:pt idx="705" formatCode="0">
                  <c:v>458</c:v>
                </c:pt>
                <c:pt idx="706" formatCode="0">
                  <c:v>377</c:v>
                </c:pt>
                <c:pt idx="707" formatCode="0">
                  <c:v>335</c:v>
                </c:pt>
                <c:pt idx="708" formatCode="0">
                  <c:v>360</c:v>
                </c:pt>
                <c:pt idx="709" formatCode="0">
                  <c:v>309</c:v>
                </c:pt>
                <c:pt idx="710" formatCode="0">
                  <c:v>119</c:v>
                </c:pt>
                <c:pt idx="711" formatCode="0">
                  <c:v>126</c:v>
                </c:pt>
                <c:pt idx="712" formatCode="0">
                  <c:v>297</c:v>
                </c:pt>
                <c:pt idx="713" formatCode="0">
                  <c:v>352</c:v>
                </c:pt>
                <c:pt idx="714" formatCode="0">
                  <c:v>228</c:v>
                </c:pt>
                <c:pt idx="715" formatCode="0">
                  <c:v>326</c:v>
                </c:pt>
                <c:pt idx="716" formatCode="0">
                  <c:v>292</c:v>
                </c:pt>
                <c:pt idx="717" formatCode="0">
                  <c:v>75</c:v>
                </c:pt>
                <c:pt idx="718" formatCode="0">
                  <c:v>86</c:v>
                </c:pt>
                <c:pt idx="719" formatCode="0">
                  <c:v>217</c:v>
                </c:pt>
                <c:pt idx="720" formatCode="0">
                  <c:v>232</c:v>
                </c:pt>
                <c:pt idx="721" formatCode="0">
                  <c:v>222</c:v>
                </c:pt>
                <c:pt idx="722" formatCode="0">
                  <c:v>169</c:v>
                </c:pt>
                <c:pt idx="723" formatCode="0">
                  <c:v>166</c:v>
                </c:pt>
                <c:pt idx="724" formatCode="0">
                  <c:v>41</c:v>
                </c:pt>
                <c:pt idx="725" formatCode="0">
                  <c:v>34</c:v>
                </c:pt>
                <c:pt idx="726" formatCode="0">
                  <c:v>79</c:v>
                </c:pt>
                <c:pt idx="727" formatCode="0">
                  <c:v>101</c:v>
                </c:pt>
                <c:pt idx="728" formatCode="0">
                  <c:v>166</c:v>
                </c:pt>
                <c:pt idx="729" formatCode="0">
                  <c:v>164</c:v>
                </c:pt>
                <c:pt idx="730" formatCode="0">
                  <c:v>159</c:v>
                </c:pt>
                <c:pt idx="731" formatCode="0">
                  <c:v>24</c:v>
                </c:pt>
                <c:pt idx="732" formatCode="0">
                  <c:v>10</c:v>
                </c:pt>
                <c:pt idx="733" formatCode="0">
                  <c:v>9</c:v>
                </c:pt>
                <c:pt idx="734" formatCode="0">
                  <c:v>158</c:v>
                </c:pt>
                <c:pt idx="735" formatCode="0">
                  <c:v>136</c:v>
                </c:pt>
                <c:pt idx="736" formatCode="0">
                  <c:v>83</c:v>
                </c:pt>
                <c:pt idx="737" formatCode="0">
                  <c:v>154</c:v>
                </c:pt>
                <c:pt idx="738" formatCode="0">
                  <c:v>3</c:v>
                </c:pt>
                <c:pt idx="739" formatCode="0">
                  <c:v>3</c:v>
                </c:pt>
                <c:pt idx="740" formatCode="0">
                  <c:v>135</c:v>
                </c:pt>
                <c:pt idx="741" formatCode="0">
                  <c:v>74</c:v>
                </c:pt>
                <c:pt idx="742" formatCode="0">
                  <c:v>29</c:v>
                </c:pt>
                <c:pt idx="743" formatCode="0">
                  <c:v>62</c:v>
                </c:pt>
                <c:pt idx="744" formatCode="0">
                  <c:v>122</c:v>
                </c:pt>
                <c:pt idx="745" formatCode="0">
                  <c:v>0</c:v>
                </c:pt>
                <c:pt idx="746" formatCode="0">
                  <c:v>41</c:v>
                </c:pt>
                <c:pt idx="747" formatCode="0">
                  <c:v>167</c:v>
                </c:pt>
                <c:pt idx="748" formatCode="0">
                  <c:v>216</c:v>
                </c:pt>
                <c:pt idx="749" formatCode="0">
                  <c:v>100</c:v>
                </c:pt>
                <c:pt idx="750" formatCode="0">
                  <c:v>123</c:v>
                </c:pt>
                <c:pt idx="751" formatCode="0">
                  <c:v>101</c:v>
                </c:pt>
                <c:pt idx="752" formatCode="0">
                  <c:v>3</c:v>
                </c:pt>
                <c:pt idx="753" formatCode="0">
                  <c:v>2</c:v>
                </c:pt>
                <c:pt idx="754" formatCode="0">
                  <c:v>5</c:v>
                </c:pt>
                <c:pt idx="755" formatCode="0">
                  <c:v>9</c:v>
                </c:pt>
                <c:pt idx="756" formatCode="0">
                  <c:v>1</c:v>
                </c:pt>
                <c:pt idx="757" formatCode="0">
                  <c:v>8</c:v>
                </c:pt>
                <c:pt idx="758" formatCode="0">
                  <c:v>41</c:v>
                </c:pt>
                <c:pt idx="759" formatCode="0">
                  <c:v>5</c:v>
                </c:pt>
                <c:pt idx="760" formatCode="0">
                  <c:v>2</c:v>
                </c:pt>
                <c:pt idx="761" formatCode="0">
                  <c:v>33</c:v>
                </c:pt>
                <c:pt idx="762" formatCode="0">
                  <c:v>40</c:v>
                </c:pt>
                <c:pt idx="763" formatCode="0">
                  <c:v>10</c:v>
                </c:pt>
                <c:pt idx="764" formatCode="0">
                  <c:v>15</c:v>
                </c:pt>
                <c:pt idx="765" formatCode="0">
                  <c:v>8</c:v>
                </c:pt>
                <c:pt idx="766" formatCode="0">
                  <c:v>2</c:v>
                </c:pt>
                <c:pt idx="767" formatCode="0">
                  <c:v>3</c:v>
                </c:pt>
                <c:pt idx="768" formatCode="0">
                  <c:v>22</c:v>
                </c:pt>
                <c:pt idx="769" formatCode="0">
                  <c:v>17</c:v>
                </c:pt>
                <c:pt idx="770" formatCode="0">
                  <c:v>36</c:v>
                </c:pt>
                <c:pt idx="771" formatCode="0">
                  <c:v>27</c:v>
                </c:pt>
                <c:pt idx="772" formatCode="0">
                  <c:v>30</c:v>
                </c:pt>
                <c:pt idx="773" formatCode="0">
                  <c:v>143</c:v>
                </c:pt>
                <c:pt idx="774" formatCode="0">
                  <c:v>122</c:v>
                </c:pt>
                <c:pt idx="775" formatCode="0">
                  <c:v>130</c:v>
                </c:pt>
                <c:pt idx="776" formatCode="0">
                  <c:v>189</c:v>
                </c:pt>
                <c:pt idx="777" formatCode="0">
                  <c:v>56</c:v>
                </c:pt>
                <c:pt idx="778" formatCode="0">
                  <c:v>64</c:v>
                </c:pt>
                <c:pt idx="779" formatCode="0">
                  <c:v>107</c:v>
                </c:pt>
                <c:pt idx="780" formatCode="0">
                  <c:v>17</c:v>
                </c:pt>
                <c:pt idx="781" formatCode="0">
                  <c:v>60</c:v>
                </c:pt>
                <c:pt idx="782" formatCode="0">
                  <c:v>69</c:v>
                </c:pt>
                <c:pt idx="783" formatCode="0">
                  <c:v>100</c:v>
                </c:pt>
                <c:pt idx="784" formatCode="0">
                  <c:v>100</c:v>
                </c:pt>
                <c:pt idx="785" formatCode="0">
                  <c:v>87</c:v>
                </c:pt>
                <c:pt idx="786" formatCode="0">
                  <c:v>30</c:v>
                </c:pt>
                <c:pt idx="787" formatCode="0">
                  <c:v>22</c:v>
                </c:pt>
                <c:pt idx="788" formatCode="0">
                  <c:v>102</c:v>
                </c:pt>
                <c:pt idx="789" formatCode="0">
                  <c:v>110</c:v>
                </c:pt>
                <c:pt idx="790" formatCode="0">
                  <c:v>142</c:v>
                </c:pt>
                <c:pt idx="791" formatCode="0">
                  <c:v>100</c:v>
                </c:pt>
                <c:pt idx="792" formatCode="0">
                  <c:v>100</c:v>
                </c:pt>
                <c:pt idx="793" formatCode="0">
                  <c:v>108</c:v>
                </c:pt>
                <c:pt idx="794" formatCode="0">
                  <c:v>59</c:v>
                </c:pt>
                <c:pt idx="795" formatCode="0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0-4ECC-8D01-56F9EAE907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7196335"/>
        <c:axId val="1134749887"/>
      </c:barChart>
      <c:catAx>
        <c:axId val="11371963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34749887"/>
        <c:crosses val="autoZero"/>
        <c:auto val="1"/>
        <c:lblAlgn val="ctr"/>
        <c:lblOffset val="100"/>
        <c:noMultiLvlLbl val="1"/>
      </c:catAx>
      <c:valAx>
        <c:axId val="113474988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37196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rotWithShape="1">
      <a:gsLst>
        <a:gs pos="0">
          <a:schemeClr val="accent1">
            <a:lumMod val="110000"/>
            <a:satMod val="105000"/>
            <a:tint val="67000"/>
          </a:schemeClr>
        </a:gs>
        <a:gs pos="50000">
          <a:schemeClr val="accent1">
            <a:lumMod val="105000"/>
            <a:satMod val="103000"/>
            <a:tint val="73000"/>
          </a:schemeClr>
        </a:gs>
        <a:gs pos="100000">
          <a:schemeClr val="accent1">
            <a:lumMod val="105000"/>
            <a:satMod val="109000"/>
            <a:tint val="81000"/>
          </a:schemeClr>
        </a:gs>
      </a:gsLst>
      <a:lin ang="5400000" scaled="0"/>
    </a:gradFill>
    <a:ln w="635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Nuevos casos confirmados Valle del Mezquital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regiones!$A$93</c:f>
              <c:strCache>
                <c:ptCount val="1"/>
                <c:pt idx="0">
                  <c:v>Valle del Mezquital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C00000"/>
                </a:solidFill>
                <a:prstDash val="sysDot"/>
              </a:ln>
              <a:effectLst/>
            </c:spPr>
            <c:trendlineType val="poly"/>
            <c:order val="6"/>
            <c:dispRSqr val="0"/>
            <c:dispEq val="0"/>
          </c:trendline>
          <c:cat>
            <c:strRef>
              <c:f>regiones!$B$85:$ABS$85</c:f>
              <c:strCache>
                <c:ptCount val="746"/>
                <c:pt idx="0">
                  <c:v>01-may</c:v>
                </c:pt>
                <c:pt idx="1">
                  <c:v>02-may</c:v>
                </c:pt>
                <c:pt idx="2">
                  <c:v>03-may</c:v>
                </c:pt>
                <c:pt idx="3">
                  <c:v>04-may</c:v>
                </c:pt>
                <c:pt idx="4">
                  <c:v>05-may</c:v>
                </c:pt>
                <c:pt idx="5">
                  <c:v>06-may</c:v>
                </c:pt>
                <c:pt idx="6">
                  <c:v>07-may</c:v>
                </c:pt>
                <c:pt idx="7">
                  <c:v>08-may</c:v>
                </c:pt>
                <c:pt idx="8">
                  <c:v>09-may</c:v>
                </c:pt>
                <c:pt idx="9">
                  <c:v>10-may</c:v>
                </c:pt>
                <c:pt idx="10">
                  <c:v>11-may</c:v>
                </c:pt>
                <c:pt idx="11">
                  <c:v>12-may</c:v>
                </c:pt>
                <c:pt idx="12">
                  <c:v>13-may</c:v>
                </c:pt>
                <c:pt idx="13">
                  <c:v>14-may</c:v>
                </c:pt>
                <c:pt idx="14">
                  <c:v>15-may</c:v>
                </c:pt>
                <c:pt idx="15">
                  <c:v>16-may</c:v>
                </c:pt>
                <c:pt idx="16">
                  <c:v>17-may</c:v>
                </c:pt>
                <c:pt idx="17">
                  <c:v>18-may</c:v>
                </c:pt>
                <c:pt idx="18">
                  <c:v>19-may</c:v>
                </c:pt>
                <c:pt idx="19">
                  <c:v>20-may</c:v>
                </c:pt>
                <c:pt idx="20">
                  <c:v>21-may</c:v>
                </c:pt>
                <c:pt idx="21">
                  <c:v>22-may</c:v>
                </c:pt>
                <c:pt idx="22">
                  <c:v>23-may</c:v>
                </c:pt>
                <c:pt idx="23">
                  <c:v>24-may</c:v>
                </c:pt>
                <c:pt idx="24">
                  <c:v>25-may</c:v>
                </c:pt>
                <c:pt idx="25">
                  <c:v>26-may</c:v>
                </c:pt>
                <c:pt idx="26">
                  <c:v>27-may</c:v>
                </c:pt>
                <c:pt idx="27">
                  <c:v>28-may</c:v>
                </c:pt>
                <c:pt idx="28">
                  <c:v>29-may</c:v>
                </c:pt>
                <c:pt idx="29">
                  <c:v>30-may</c:v>
                </c:pt>
                <c:pt idx="30">
                  <c:v>31-may</c:v>
                </c:pt>
                <c:pt idx="31">
                  <c:v>01-jun</c:v>
                </c:pt>
                <c:pt idx="32">
                  <c:v>02-jun</c:v>
                </c:pt>
                <c:pt idx="33">
                  <c:v>03-jun</c:v>
                </c:pt>
                <c:pt idx="34">
                  <c:v>04-jun</c:v>
                </c:pt>
                <c:pt idx="35">
                  <c:v>05-jun</c:v>
                </c:pt>
                <c:pt idx="36">
                  <c:v>06-jun</c:v>
                </c:pt>
                <c:pt idx="37">
                  <c:v>07-jun</c:v>
                </c:pt>
                <c:pt idx="38">
                  <c:v>08-jun</c:v>
                </c:pt>
                <c:pt idx="39">
                  <c:v>09-jun</c:v>
                </c:pt>
                <c:pt idx="40">
                  <c:v>10-jun</c:v>
                </c:pt>
                <c:pt idx="41">
                  <c:v>11-jun</c:v>
                </c:pt>
                <c:pt idx="42">
                  <c:v>12-jun</c:v>
                </c:pt>
                <c:pt idx="43">
                  <c:v>13-jun</c:v>
                </c:pt>
                <c:pt idx="44">
                  <c:v>14-jun</c:v>
                </c:pt>
                <c:pt idx="45">
                  <c:v>15-jun</c:v>
                </c:pt>
                <c:pt idx="46">
                  <c:v>16-jun</c:v>
                </c:pt>
                <c:pt idx="47">
                  <c:v>17-jun</c:v>
                </c:pt>
                <c:pt idx="48">
                  <c:v>18-jun</c:v>
                </c:pt>
                <c:pt idx="49">
                  <c:v>19-jun</c:v>
                </c:pt>
                <c:pt idx="50">
                  <c:v>20-jun</c:v>
                </c:pt>
                <c:pt idx="51">
                  <c:v>21-jun</c:v>
                </c:pt>
                <c:pt idx="52">
                  <c:v>22-jun</c:v>
                </c:pt>
                <c:pt idx="53">
                  <c:v>23-jun</c:v>
                </c:pt>
                <c:pt idx="54">
                  <c:v>24-jun</c:v>
                </c:pt>
                <c:pt idx="55">
                  <c:v>25-jun</c:v>
                </c:pt>
                <c:pt idx="56">
                  <c:v>26-jun</c:v>
                </c:pt>
                <c:pt idx="57">
                  <c:v>27-jun</c:v>
                </c:pt>
                <c:pt idx="58">
                  <c:v>28-jun</c:v>
                </c:pt>
                <c:pt idx="59">
                  <c:v>29-jun</c:v>
                </c:pt>
                <c:pt idx="60">
                  <c:v>30-jun</c:v>
                </c:pt>
                <c:pt idx="61">
                  <c:v>01-jul</c:v>
                </c:pt>
                <c:pt idx="62">
                  <c:v>02-jul</c:v>
                </c:pt>
                <c:pt idx="63">
                  <c:v>03-jul</c:v>
                </c:pt>
                <c:pt idx="64">
                  <c:v>04-jul</c:v>
                </c:pt>
                <c:pt idx="65">
                  <c:v>05-jul</c:v>
                </c:pt>
                <c:pt idx="66">
                  <c:v>06-jul</c:v>
                </c:pt>
                <c:pt idx="67">
                  <c:v>07-jul</c:v>
                </c:pt>
                <c:pt idx="68">
                  <c:v>08-jul</c:v>
                </c:pt>
                <c:pt idx="69">
                  <c:v>09-jul</c:v>
                </c:pt>
                <c:pt idx="70">
                  <c:v>10-jul</c:v>
                </c:pt>
                <c:pt idx="71">
                  <c:v>11-jul</c:v>
                </c:pt>
                <c:pt idx="72">
                  <c:v>12-jul</c:v>
                </c:pt>
                <c:pt idx="73">
                  <c:v>13-jul</c:v>
                </c:pt>
                <c:pt idx="74">
                  <c:v>14-jul</c:v>
                </c:pt>
                <c:pt idx="75">
                  <c:v>15-jul</c:v>
                </c:pt>
                <c:pt idx="76">
                  <c:v>16-jul</c:v>
                </c:pt>
                <c:pt idx="77">
                  <c:v>17-jul</c:v>
                </c:pt>
                <c:pt idx="78">
                  <c:v>18-jul</c:v>
                </c:pt>
                <c:pt idx="79">
                  <c:v>19-jul</c:v>
                </c:pt>
                <c:pt idx="80">
                  <c:v>20-jul</c:v>
                </c:pt>
                <c:pt idx="81">
                  <c:v>21-jul</c:v>
                </c:pt>
                <c:pt idx="82">
                  <c:v>22-jul</c:v>
                </c:pt>
                <c:pt idx="83">
                  <c:v>23-jul</c:v>
                </c:pt>
                <c:pt idx="84">
                  <c:v>24-jul</c:v>
                </c:pt>
                <c:pt idx="85">
                  <c:v>25-jul</c:v>
                </c:pt>
                <c:pt idx="86">
                  <c:v>26-jul</c:v>
                </c:pt>
                <c:pt idx="87">
                  <c:v>27-jul</c:v>
                </c:pt>
                <c:pt idx="88">
                  <c:v>28-jul</c:v>
                </c:pt>
                <c:pt idx="89">
                  <c:v>29-jul</c:v>
                </c:pt>
                <c:pt idx="90">
                  <c:v>30-jul</c:v>
                </c:pt>
                <c:pt idx="91">
                  <c:v>31-jul</c:v>
                </c:pt>
                <c:pt idx="92">
                  <c:v>01-ago</c:v>
                </c:pt>
                <c:pt idx="93">
                  <c:v>02-ago</c:v>
                </c:pt>
                <c:pt idx="94">
                  <c:v>03-ago</c:v>
                </c:pt>
                <c:pt idx="95">
                  <c:v>04-ago</c:v>
                </c:pt>
                <c:pt idx="96">
                  <c:v>05-ago</c:v>
                </c:pt>
                <c:pt idx="97">
                  <c:v>06-ago</c:v>
                </c:pt>
                <c:pt idx="98">
                  <c:v>07-ago</c:v>
                </c:pt>
                <c:pt idx="99">
                  <c:v>08-ago</c:v>
                </c:pt>
                <c:pt idx="100">
                  <c:v>09-ago</c:v>
                </c:pt>
                <c:pt idx="101">
                  <c:v>10-ago</c:v>
                </c:pt>
                <c:pt idx="102">
                  <c:v>11-ago</c:v>
                </c:pt>
                <c:pt idx="103">
                  <c:v>12-ago</c:v>
                </c:pt>
                <c:pt idx="104">
                  <c:v>13-ago</c:v>
                </c:pt>
                <c:pt idx="105">
                  <c:v>14-ago</c:v>
                </c:pt>
                <c:pt idx="106">
                  <c:v>15-ago</c:v>
                </c:pt>
                <c:pt idx="107">
                  <c:v>16-ago</c:v>
                </c:pt>
                <c:pt idx="108">
                  <c:v>17-ago</c:v>
                </c:pt>
                <c:pt idx="109">
                  <c:v>18-ago</c:v>
                </c:pt>
                <c:pt idx="110">
                  <c:v>19-ago</c:v>
                </c:pt>
                <c:pt idx="111">
                  <c:v>20-ago</c:v>
                </c:pt>
                <c:pt idx="112">
                  <c:v>21-ago</c:v>
                </c:pt>
                <c:pt idx="113">
                  <c:v>22-ago</c:v>
                </c:pt>
                <c:pt idx="114">
                  <c:v>23-ago</c:v>
                </c:pt>
                <c:pt idx="115">
                  <c:v>24-ago</c:v>
                </c:pt>
                <c:pt idx="116">
                  <c:v>25-ago</c:v>
                </c:pt>
                <c:pt idx="117">
                  <c:v>26-ago</c:v>
                </c:pt>
                <c:pt idx="118">
                  <c:v>27-ago</c:v>
                </c:pt>
                <c:pt idx="119">
                  <c:v>28-ago</c:v>
                </c:pt>
                <c:pt idx="120">
                  <c:v>29-ago</c:v>
                </c:pt>
                <c:pt idx="121">
                  <c:v>30-ago</c:v>
                </c:pt>
                <c:pt idx="122">
                  <c:v>31-ago</c:v>
                </c:pt>
                <c:pt idx="123">
                  <c:v>01-sep</c:v>
                </c:pt>
                <c:pt idx="124">
                  <c:v>02-sep</c:v>
                </c:pt>
                <c:pt idx="125">
                  <c:v>03-sep</c:v>
                </c:pt>
                <c:pt idx="126">
                  <c:v>04-sep</c:v>
                </c:pt>
                <c:pt idx="127">
                  <c:v>05-sep</c:v>
                </c:pt>
                <c:pt idx="128">
                  <c:v>06-sep</c:v>
                </c:pt>
                <c:pt idx="129">
                  <c:v>07-sep</c:v>
                </c:pt>
                <c:pt idx="130">
                  <c:v>08-sep</c:v>
                </c:pt>
                <c:pt idx="131">
                  <c:v>09-sep</c:v>
                </c:pt>
                <c:pt idx="132">
                  <c:v>10-sep</c:v>
                </c:pt>
                <c:pt idx="133">
                  <c:v>11-sep</c:v>
                </c:pt>
                <c:pt idx="134">
                  <c:v>12-sep</c:v>
                </c:pt>
                <c:pt idx="135">
                  <c:v>13-sep</c:v>
                </c:pt>
                <c:pt idx="136">
                  <c:v>14-sep</c:v>
                </c:pt>
                <c:pt idx="137">
                  <c:v>15-sep</c:v>
                </c:pt>
                <c:pt idx="138">
                  <c:v>16-sep</c:v>
                </c:pt>
                <c:pt idx="139">
                  <c:v>17-sep</c:v>
                </c:pt>
                <c:pt idx="140">
                  <c:v>18-sep</c:v>
                </c:pt>
                <c:pt idx="141">
                  <c:v>19-sep</c:v>
                </c:pt>
                <c:pt idx="142">
                  <c:v>20-sep</c:v>
                </c:pt>
                <c:pt idx="143">
                  <c:v>21-sep</c:v>
                </c:pt>
                <c:pt idx="144">
                  <c:v>22-sep</c:v>
                </c:pt>
                <c:pt idx="145">
                  <c:v>23-sep</c:v>
                </c:pt>
                <c:pt idx="146">
                  <c:v>24-sep</c:v>
                </c:pt>
                <c:pt idx="147">
                  <c:v>25-sep</c:v>
                </c:pt>
                <c:pt idx="148">
                  <c:v>26-sep</c:v>
                </c:pt>
                <c:pt idx="149">
                  <c:v>27-sep</c:v>
                </c:pt>
                <c:pt idx="150">
                  <c:v>28-sep</c:v>
                </c:pt>
                <c:pt idx="151">
                  <c:v>29-sep</c:v>
                </c:pt>
                <c:pt idx="152">
                  <c:v>30-sep</c:v>
                </c:pt>
                <c:pt idx="153">
                  <c:v>01-oct</c:v>
                </c:pt>
                <c:pt idx="154">
                  <c:v>02-oct</c:v>
                </c:pt>
                <c:pt idx="155">
                  <c:v>03-oct</c:v>
                </c:pt>
                <c:pt idx="156">
                  <c:v>04-oct</c:v>
                </c:pt>
                <c:pt idx="157">
                  <c:v>05-oct</c:v>
                </c:pt>
                <c:pt idx="158">
                  <c:v>06-oct</c:v>
                </c:pt>
                <c:pt idx="159">
                  <c:v>07-oct</c:v>
                </c:pt>
                <c:pt idx="160">
                  <c:v>08-oct</c:v>
                </c:pt>
                <c:pt idx="161">
                  <c:v>09-oct</c:v>
                </c:pt>
                <c:pt idx="162">
                  <c:v>10-oct</c:v>
                </c:pt>
                <c:pt idx="163">
                  <c:v>11-oct</c:v>
                </c:pt>
                <c:pt idx="164">
                  <c:v>12-oct</c:v>
                </c:pt>
                <c:pt idx="165">
                  <c:v>13-oct</c:v>
                </c:pt>
                <c:pt idx="166">
                  <c:v>14-oct</c:v>
                </c:pt>
                <c:pt idx="167">
                  <c:v>15-oct</c:v>
                </c:pt>
                <c:pt idx="168">
                  <c:v>16-oct</c:v>
                </c:pt>
                <c:pt idx="169">
                  <c:v>17-oct</c:v>
                </c:pt>
                <c:pt idx="170">
                  <c:v>18-oct</c:v>
                </c:pt>
                <c:pt idx="171">
                  <c:v>19-oct</c:v>
                </c:pt>
                <c:pt idx="172">
                  <c:v>20-oct</c:v>
                </c:pt>
                <c:pt idx="173">
                  <c:v>21-oct</c:v>
                </c:pt>
                <c:pt idx="174">
                  <c:v>22-oct</c:v>
                </c:pt>
                <c:pt idx="175">
                  <c:v>23-oct</c:v>
                </c:pt>
                <c:pt idx="176">
                  <c:v>24-oct</c:v>
                </c:pt>
                <c:pt idx="177">
                  <c:v>25-oct</c:v>
                </c:pt>
                <c:pt idx="178">
                  <c:v>26-oct</c:v>
                </c:pt>
                <c:pt idx="179">
                  <c:v>27-oct</c:v>
                </c:pt>
                <c:pt idx="180">
                  <c:v>28-oct</c:v>
                </c:pt>
                <c:pt idx="181">
                  <c:v>29-oct</c:v>
                </c:pt>
                <c:pt idx="182">
                  <c:v>30-oct</c:v>
                </c:pt>
                <c:pt idx="183">
                  <c:v>31-oct</c:v>
                </c:pt>
                <c:pt idx="184">
                  <c:v>01-nov</c:v>
                </c:pt>
                <c:pt idx="185">
                  <c:v>02-nov</c:v>
                </c:pt>
                <c:pt idx="186">
                  <c:v>03-nov</c:v>
                </c:pt>
                <c:pt idx="187">
                  <c:v>04-nov</c:v>
                </c:pt>
                <c:pt idx="188">
                  <c:v>05-nov</c:v>
                </c:pt>
                <c:pt idx="189">
                  <c:v>06-nov</c:v>
                </c:pt>
                <c:pt idx="190">
                  <c:v>07-nov</c:v>
                </c:pt>
                <c:pt idx="191">
                  <c:v>08-nov</c:v>
                </c:pt>
                <c:pt idx="192">
                  <c:v>09-nov</c:v>
                </c:pt>
                <c:pt idx="193">
                  <c:v>10-nov</c:v>
                </c:pt>
                <c:pt idx="194">
                  <c:v>11-nov</c:v>
                </c:pt>
                <c:pt idx="195">
                  <c:v>12-nov</c:v>
                </c:pt>
                <c:pt idx="196">
                  <c:v>13-nov</c:v>
                </c:pt>
                <c:pt idx="197">
                  <c:v>14-nov</c:v>
                </c:pt>
                <c:pt idx="198">
                  <c:v>15-nov</c:v>
                </c:pt>
                <c:pt idx="199">
                  <c:v>16-nov</c:v>
                </c:pt>
                <c:pt idx="200">
                  <c:v>17-nov</c:v>
                </c:pt>
                <c:pt idx="201">
                  <c:v>18-nov</c:v>
                </c:pt>
                <c:pt idx="202">
                  <c:v>19-nov</c:v>
                </c:pt>
                <c:pt idx="203">
                  <c:v>20-nov</c:v>
                </c:pt>
                <c:pt idx="204">
                  <c:v>21-nov</c:v>
                </c:pt>
                <c:pt idx="205">
                  <c:v>22-nov</c:v>
                </c:pt>
                <c:pt idx="206">
                  <c:v>23-nov</c:v>
                </c:pt>
                <c:pt idx="207">
                  <c:v>24-nov</c:v>
                </c:pt>
                <c:pt idx="208">
                  <c:v>25-nov</c:v>
                </c:pt>
                <c:pt idx="209">
                  <c:v>26-nov</c:v>
                </c:pt>
                <c:pt idx="210">
                  <c:v>27-nov</c:v>
                </c:pt>
                <c:pt idx="211">
                  <c:v>28-nov</c:v>
                </c:pt>
                <c:pt idx="212">
                  <c:v>29-nov</c:v>
                </c:pt>
                <c:pt idx="213">
                  <c:v>30-nov</c:v>
                </c:pt>
                <c:pt idx="214">
                  <c:v>01-dic</c:v>
                </c:pt>
                <c:pt idx="215">
                  <c:v>02-dic</c:v>
                </c:pt>
                <c:pt idx="216">
                  <c:v>03-dic</c:v>
                </c:pt>
                <c:pt idx="217">
                  <c:v>04-dic</c:v>
                </c:pt>
                <c:pt idx="218">
                  <c:v>05-dic</c:v>
                </c:pt>
                <c:pt idx="219">
                  <c:v>06-dic</c:v>
                </c:pt>
                <c:pt idx="220">
                  <c:v>07-dic</c:v>
                </c:pt>
                <c:pt idx="221">
                  <c:v>08-dic</c:v>
                </c:pt>
                <c:pt idx="222">
                  <c:v>09-dic</c:v>
                </c:pt>
                <c:pt idx="223">
                  <c:v>10-dic</c:v>
                </c:pt>
                <c:pt idx="224">
                  <c:v>11-dic</c:v>
                </c:pt>
                <c:pt idx="225">
                  <c:v>12-dic</c:v>
                </c:pt>
                <c:pt idx="226">
                  <c:v>13-dic</c:v>
                </c:pt>
                <c:pt idx="227">
                  <c:v>14-dic</c:v>
                </c:pt>
                <c:pt idx="228">
                  <c:v>15-dic</c:v>
                </c:pt>
                <c:pt idx="229">
                  <c:v>16-dic</c:v>
                </c:pt>
                <c:pt idx="230">
                  <c:v>17-dic</c:v>
                </c:pt>
                <c:pt idx="231">
                  <c:v>18-dic</c:v>
                </c:pt>
                <c:pt idx="232">
                  <c:v>19-dic</c:v>
                </c:pt>
                <c:pt idx="233">
                  <c:v>20-dic</c:v>
                </c:pt>
                <c:pt idx="234">
                  <c:v>21-dic</c:v>
                </c:pt>
                <c:pt idx="235">
                  <c:v>22-dic</c:v>
                </c:pt>
                <c:pt idx="236">
                  <c:v>23-dic</c:v>
                </c:pt>
                <c:pt idx="237">
                  <c:v>24-dic</c:v>
                </c:pt>
                <c:pt idx="238">
                  <c:v>25-dic</c:v>
                </c:pt>
                <c:pt idx="239">
                  <c:v>26-dic</c:v>
                </c:pt>
                <c:pt idx="240">
                  <c:v>27-dic</c:v>
                </c:pt>
                <c:pt idx="241">
                  <c:v>28-dic</c:v>
                </c:pt>
                <c:pt idx="242">
                  <c:v>29-dic</c:v>
                </c:pt>
                <c:pt idx="243">
                  <c:v>30-dic</c:v>
                </c:pt>
                <c:pt idx="244">
                  <c:v>31-dic</c:v>
                </c:pt>
                <c:pt idx="245">
                  <c:v>01-ene</c:v>
                </c:pt>
                <c:pt idx="246">
                  <c:v>02-ene</c:v>
                </c:pt>
                <c:pt idx="247">
                  <c:v>03-ene</c:v>
                </c:pt>
                <c:pt idx="248">
                  <c:v>04-ene</c:v>
                </c:pt>
                <c:pt idx="249">
                  <c:v>05-ene</c:v>
                </c:pt>
                <c:pt idx="250">
                  <c:v>06-ene</c:v>
                </c:pt>
                <c:pt idx="251">
                  <c:v>07-ene</c:v>
                </c:pt>
                <c:pt idx="252">
                  <c:v>08-ene</c:v>
                </c:pt>
                <c:pt idx="253">
                  <c:v>09-ene</c:v>
                </c:pt>
                <c:pt idx="254">
                  <c:v>10-ene</c:v>
                </c:pt>
                <c:pt idx="255">
                  <c:v>11-ene</c:v>
                </c:pt>
                <c:pt idx="256">
                  <c:v>12-ene</c:v>
                </c:pt>
                <c:pt idx="257">
                  <c:v>13-ene</c:v>
                </c:pt>
                <c:pt idx="258">
                  <c:v>14-ene</c:v>
                </c:pt>
                <c:pt idx="259">
                  <c:v>15-ene</c:v>
                </c:pt>
                <c:pt idx="260">
                  <c:v>16-ene</c:v>
                </c:pt>
                <c:pt idx="261">
                  <c:v>17-ene</c:v>
                </c:pt>
                <c:pt idx="262">
                  <c:v>18-ene</c:v>
                </c:pt>
                <c:pt idx="263">
                  <c:v>19-ene</c:v>
                </c:pt>
                <c:pt idx="264">
                  <c:v>20-ene</c:v>
                </c:pt>
                <c:pt idx="265">
                  <c:v>21-ene</c:v>
                </c:pt>
                <c:pt idx="266">
                  <c:v>22-ene</c:v>
                </c:pt>
                <c:pt idx="267">
                  <c:v>23-ene</c:v>
                </c:pt>
                <c:pt idx="268">
                  <c:v>24-ene</c:v>
                </c:pt>
                <c:pt idx="269">
                  <c:v>25-ene</c:v>
                </c:pt>
                <c:pt idx="270">
                  <c:v>26-ene</c:v>
                </c:pt>
                <c:pt idx="271">
                  <c:v>27-ene</c:v>
                </c:pt>
                <c:pt idx="272">
                  <c:v>28-ene</c:v>
                </c:pt>
                <c:pt idx="273">
                  <c:v>29-ene</c:v>
                </c:pt>
                <c:pt idx="274">
                  <c:v>30-ene</c:v>
                </c:pt>
                <c:pt idx="275">
                  <c:v>31-ene</c:v>
                </c:pt>
                <c:pt idx="276">
                  <c:v>01-feb</c:v>
                </c:pt>
                <c:pt idx="277">
                  <c:v>02-feb</c:v>
                </c:pt>
                <c:pt idx="278">
                  <c:v>03-feb</c:v>
                </c:pt>
                <c:pt idx="279">
                  <c:v>04-feb</c:v>
                </c:pt>
                <c:pt idx="280">
                  <c:v>05-feb</c:v>
                </c:pt>
                <c:pt idx="281">
                  <c:v>06-feb</c:v>
                </c:pt>
                <c:pt idx="282">
                  <c:v>07-feb</c:v>
                </c:pt>
                <c:pt idx="283">
                  <c:v>08-feb</c:v>
                </c:pt>
                <c:pt idx="284">
                  <c:v>09-feb</c:v>
                </c:pt>
                <c:pt idx="285">
                  <c:v>10-feb</c:v>
                </c:pt>
                <c:pt idx="286">
                  <c:v>11-feb</c:v>
                </c:pt>
                <c:pt idx="287">
                  <c:v>12-feb</c:v>
                </c:pt>
                <c:pt idx="288">
                  <c:v>13-feb</c:v>
                </c:pt>
                <c:pt idx="289">
                  <c:v>14-feb</c:v>
                </c:pt>
                <c:pt idx="290">
                  <c:v>15-feb</c:v>
                </c:pt>
                <c:pt idx="291">
                  <c:v>16-feb</c:v>
                </c:pt>
                <c:pt idx="292">
                  <c:v>17-feb</c:v>
                </c:pt>
                <c:pt idx="293">
                  <c:v>18-feb</c:v>
                </c:pt>
                <c:pt idx="294">
                  <c:v>19-feb</c:v>
                </c:pt>
                <c:pt idx="295">
                  <c:v>20-feb</c:v>
                </c:pt>
                <c:pt idx="296">
                  <c:v>21-feb</c:v>
                </c:pt>
                <c:pt idx="297">
                  <c:v>22-feb</c:v>
                </c:pt>
                <c:pt idx="298">
                  <c:v>23-feb</c:v>
                </c:pt>
                <c:pt idx="299">
                  <c:v>24-feb</c:v>
                </c:pt>
                <c:pt idx="300">
                  <c:v>25-feb</c:v>
                </c:pt>
                <c:pt idx="301">
                  <c:v>26-feb</c:v>
                </c:pt>
                <c:pt idx="302">
                  <c:v>27-feb</c:v>
                </c:pt>
                <c:pt idx="303">
                  <c:v>28-feb</c:v>
                </c:pt>
                <c:pt idx="304">
                  <c:v>01-mar</c:v>
                </c:pt>
                <c:pt idx="305">
                  <c:v>02-mar</c:v>
                </c:pt>
                <c:pt idx="306">
                  <c:v>03-mar</c:v>
                </c:pt>
                <c:pt idx="307">
                  <c:v>04-mar</c:v>
                </c:pt>
                <c:pt idx="308">
                  <c:v>05-mar</c:v>
                </c:pt>
                <c:pt idx="309">
                  <c:v>06-mar</c:v>
                </c:pt>
                <c:pt idx="310">
                  <c:v>07-mar</c:v>
                </c:pt>
                <c:pt idx="311">
                  <c:v>08-mar</c:v>
                </c:pt>
                <c:pt idx="312">
                  <c:v>09-mar</c:v>
                </c:pt>
                <c:pt idx="313">
                  <c:v>10-mar</c:v>
                </c:pt>
                <c:pt idx="314">
                  <c:v>11-mar</c:v>
                </c:pt>
                <c:pt idx="315">
                  <c:v>12-mar</c:v>
                </c:pt>
                <c:pt idx="316">
                  <c:v>13-mar</c:v>
                </c:pt>
                <c:pt idx="317">
                  <c:v>14-mar</c:v>
                </c:pt>
                <c:pt idx="318">
                  <c:v>15-mar</c:v>
                </c:pt>
                <c:pt idx="319">
                  <c:v>16-mar</c:v>
                </c:pt>
                <c:pt idx="320">
                  <c:v>17-mar</c:v>
                </c:pt>
                <c:pt idx="321">
                  <c:v>18-mar</c:v>
                </c:pt>
                <c:pt idx="322">
                  <c:v>19-mar</c:v>
                </c:pt>
                <c:pt idx="323">
                  <c:v>20-mar</c:v>
                </c:pt>
                <c:pt idx="324">
                  <c:v>21-mar</c:v>
                </c:pt>
                <c:pt idx="325">
                  <c:v>22-mar</c:v>
                </c:pt>
                <c:pt idx="326">
                  <c:v>23-mar</c:v>
                </c:pt>
                <c:pt idx="327">
                  <c:v>24-mar</c:v>
                </c:pt>
                <c:pt idx="328">
                  <c:v>25-mar</c:v>
                </c:pt>
                <c:pt idx="329">
                  <c:v>26-mar</c:v>
                </c:pt>
                <c:pt idx="330">
                  <c:v>27-mar</c:v>
                </c:pt>
                <c:pt idx="331">
                  <c:v>28-mar</c:v>
                </c:pt>
                <c:pt idx="332">
                  <c:v>29-mar</c:v>
                </c:pt>
                <c:pt idx="333">
                  <c:v>30-mar</c:v>
                </c:pt>
                <c:pt idx="334">
                  <c:v>31-mar</c:v>
                </c:pt>
                <c:pt idx="335">
                  <c:v>01-abr</c:v>
                </c:pt>
                <c:pt idx="336">
                  <c:v>02-abr</c:v>
                </c:pt>
                <c:pt idx="337">
                  <c:v>03-abr</c:v>
                </c:pt>
                <c:pt idx="338">
                  <c:v>04-abr</c:v>
                </c:pt>
                <c:pt idx="339">
                  <c:v>05-abr</c:v>
                </c:pt>
                <c:pt idx="340">
                  <c:v>06-abr</c:v>
                </c:pt>
                <c:pt idx="341">
                  <c:v>07-abr</c:v>
                </c:pt>
                <c:pt idx="342">
                  <c:v>08-abr</c:v>
                </c:pt>
                <c:pt idx="343">
                  <c:v>09-abr</c:v>
                </c:pt>
                <c:pt idx="344">
                  <c:v>10-abr</c:v>
                </c:pt>
                <c:pt idx="345">
                  <c:v>11-abr</c:v>
                </c:pt>
                <c:pt idx="346">
                  <c:v>12-abr</c:v>
                </c:pt>
                <c:pt idx="347">
                  <c:v>13-abr</c:v>
                </c:pt>
                <c:pt idx="348">
                  <c:v>14-abr</c:v>
                </c:pt>
                <c:pt idx="349">
                  <c:v>15-abr</c:v>
                </c:pt>
                <c:pt idx="350">
                  <c:v>16-abr</c:v>
                </c:pt>
                <c:pt idx="351">
                  <c:v>17-abr</c:v>
                </c:pt>
                <c:pt idx="352">
                  <c:v>18-abr</c:v>
                </c:pt>
                <c:pt idx="353">
                  <c:v>19-abr</c:v>
                </c:pt>
                <c:pt idx="354">
                  <c:v>20-abr</c:v>
                </c:pt>
                <c:pt idx="355">
                  <c:v>21-abr</c:v>
                </c:pt>
                <c:pt idx="356">
                  <c:v>22-abr</c:v>
                </c:pt>
                <c:pt idx="357">
                  <c:v>23-abr</c:v>
                </c:pt>
                <c:pt idx="358">
                  <c:v>24-abr</c:v>
                </c:pt>
                <c:pt idx="359">
                  <c:v>25-abr</c:v>
                </c:pt>
                <c:pt idx="360">
                  <c:v>26-abr</c:v>
                </c:pt>
                <c:pt idx="361">
                  <c:v>27-abr</c:v>
                </c:pt>
                <c:pt idx="362">
                  <c:v>28-abr</c:v>
                </c:pt>
                <c:pt idx="363">
                  <c:v>29-abr</c:v>
                </c:pt>
                <c:pt idx="364">
                  <c:v>30-abr</c:v>
                </c:pt>
                <c:pt idx="365">
                  <c:v>01-may</c:v>
                </c:pt>
                <c:pt idx="366">
                  <c:v>02-may</c:v>
                </c:pt>
                <c:pt idx="367">
                  <c:v>03-may</c:v>
                </c:pt>
                <c:pt idx="368">
                  <c:v>04-may</c:v>
                </c:pt>
                <c:pt idx="369">
                  <c:v>05-may</c:v>
                </c:pt>
                <c:pt idx="370">
                  <c:v>06-may</c:v>
                </c:pt>
                <c:pt idx="371">
                  <c:v>07-may</c:v>
                </c:pt>
                <c:pt idx="372">
                  <c:v>08-may</c:v>
                </c:pt>
                <c:pt idx="373">
                  <c:v>09-may</c:v>
                </c:pt>
                <c:pt idx="374">
                  <c:v>10-may</c:v>
                </c:pt>
                <c:pt idx="375">
                  <c:v>11-may</c:v>
                </c:pt>
                <c:pt idx="376">
                  <c:v>12-may</c:v>
                </c:pt>
                <c:pt idx="377">
                  <c:v>13-may</c:v>
                </c:pt>
                <c:pt idx="378">
                  <c:v>14-may</c:v>
                </c:pt>
                <c:pt idx="379">
                  <c:v>15-may</c:v>
                </c:pt>
                <c:pt idx="380">
                  <c:v>16-may</c:v>
                </c:pt>
                <c:pt idx="381">
                  <c:v>17-may</c:v>
                </c:pt>
                <c:pt idx="382">
                  <c:v>18-may</c:v>
                </c:pt>
                <c:pt idx="383">
                  <c:v>19-may</c:v>
                </c:pt>
                <c:pt idx="384">
                  <c:v>20-may</c:v>
                </c:pt>
                <c:pt idx="385">
                  <c:v>21-may</c:v>
                </c:pt>
                <c:pt idx="386">
                  <c:v>22-may</c:v>
                </c:pt>
                <c:pt idx="387">
                  <c:v>23-may</c:v>
                </c:pt>
                <c:pt idx="388">
                  <c:v>24-may</c:v>
                </c:pt>
                <c:pt idx="389">
                  <c:v>25-may</c:v>
                </c:pt>
                <c:pt idx="390">
                  <c:v>26-may</c:v>
                </c:pt>
                <c:pt idx="391">
                  <c:v>27-may</c:v>
                </c:pt>
                <c:pt idx="392">
                  <c:v>28-may</c:v>
                </c:pt>
                <c:pt idx="393">
                  <c:v>29-may</c:v>
                </c:pt>
                <c:pt idx="394">
                  <c:v>30-may</c:v>
                </c:pt>
                <c:pt idx="395">
                  <c:v>31-may</c:v>
                </c:pt>
                <c:pt idx="396">
                  <c:v>01-jun</c:v>
                </c:pt>
                <c:pt idx="397">
                  <c:v>02-jun</c:v>
                </c:pt>
                <c:pt idx="398">
                  <c:v>03-jun</c:v>
                </c:pt>
                <c:pt idx="399">
                  <c:v>04-jun</c:v>
                </c:pt>
                <c:pt idx="400">
                  <c:v>05-jun</c:v>
                </c:pt>
                <c:pt idx="401">
                  <c:v>06-jun</c:v>
                </c:pt>
                <c:pt idx="402">
                  <c:v>07-jun</c:v>
                </c:pt>
                <c:pt idx="403">
                  <c:v>08-jun</c:v>
                </c:pt>
                <c:pt idx="404">
                  <c:v>09-jun</c:v>
                </c:pt>
                <c:pt idx="405">
                  <c:v>10-jun</c:v>
                </c:pt>
                <c:pt idx="406">
                  <c:v>11-jun</c:v>
                </c:pt>
                <c:pt idx="407">
                  <c:v>12-jun</c:v>
                </c:pt>
                <c:pt idx="408">
                  <c:v>13-jun</c:v>
                </c:pt>
                <c:pt idx="409">
                  <c:v>14-jun</c:v>
                </c:pt>
                <c:pt idx="410">
                  <c:v>15-jun</c:v>
                </c:pt>
                <c:pt idx="411">
                  <c:v>16-jun</c:v>
                </c:pt>
                <c:pt idx="412">
                  <c:v>17-jun</c:v>
                </c:pt>
                <c:pt idx="413">
                  <c:v>18-jun</c:v>
                </c:pt>
                <c:pt idx="414">
                  <c:v>19-jun</c:v>
                </c:pt>
                <c:pt idx="415">
                  <c:v>20-jun</c:v>
                </c:pt>
                <c:pt idx="416">
                  <c:v>21-jun</c:v>
                </c:pt>
                <c:pt idx="417">
                  <c:v>22-jun</c:v>
                </c:pt>
                <c:pt idx="418">
                  <c:v>23-jun</c:v>
                </c:pt>
                <c:pt idx="419">
                  <c:v>24-jun</c:v>
                </c:pt>
                <c:pt idx="420">
                  <c:v>25-jun</c:v>
                </c:pt>
                <c:pt idx="421">
                  <c:v>26-jun</c:v>
                </c:pt>
                <c:pt idx="422">
                  <c:v>27-jun</c:v>
                </c:pt>
                <c:pt idx="423">
                  <c:v>28-jun</c:v>
                </c:pt>
                <c:pt idx="424">
                  <c:v>29-jun</c:v>
                </c:pt>
                <c:pt idx="425">
                  <c:v>30-jun</c:v>
                </c:pt>
                <c:pt idx="426">
                  <c:v>01-jul</c:v>
                </c:pt>
                <c:pt idx="427">
                  <c:v>02-jul</c:v>
                </c:pt>
                <c:pt idx="428">
                  <c:v>03-jul</c:v>
                </c:pt>
                <c:pt idx="429">
                  <c:v>04-jul</c:v>
                </c:pt>
                <c:pt idx="430">
                  <c:v>05-jul</c:v>
                </c:pt>
                <c:pt idx="431">
                  <c:v>06-jul</c:v>
                </c:pt>
                <c:pt idx="432">
                  <c:v>07-jul</c:v>
                </c:pt>
                <c:pt idx="433">
                  <c:v>08-jul</c:v>
                </c:pt>
                <c:pt idx="434">
                  <c:v>09-jul</c:v>
                </c:pt>
                <c:pt idx="435">
                  <c:v>10-jul</c:v>
                </c:pt>
                <c:pt idx="436">
                  <c:v>11-jul</c:v>
                </c:pt>
                <c:pt idx="437">
                  <c:v>12-jul</c:v>
                </c:pt>
                <c:pt idx="438">
                  <c:v>13-jul</c:v>
                </c:pt>
                <c:pt idx="439">
                  <c:v>14-jul</c:v>
                </c:pt>
                <c:pt idx="440">
                  <c:v>15-jul</c:v>
                </c:pt>
                <c:pt idx="441">
                  <c:v>16-jul</c:v>
                </c:pt>
                <c:pt idx="442">
                  <c:v>17-jul</c:v>
                </c:pt>
                <c:pt idx="443">
                  <c:v>18-jul</c:v>
                </c:pt>
                <c:pt idx="444">
                  <c:v>19-jul</c:v>
                </c:pt>
                <c:pt idx="445">
                  <c:v>20-jul</c:v>
                </c:pt>
                <c:pt idx="446">
                  <c:v>21-jul</c:v>
                </c:pt>
                <c:pt idx="447">
                  <c:v>22-jul</c:v>
                </c:pt>
                <c:pt idx="448">
                  <c:v>23-jul</c:v>
                </c:pt>
                <c:pt idx="449">
                  <c:v>24-jul</c:v>
                </c:pt>
                <c:pt idx="450">
                  <c:v>25-jul</c:v>
                </c:pt>
                <c:pt idx="451">
                  <c:v>26-jul</c:v>
                </c:pt>
                <c:pt idx="452">
                  <c:v>27-jul</c:v>
                </c:pt>
                <c:pt idx="453">
                  <c:v>28-jul</c:v>
                </c:pt>
                <c:pt idx="454">
                  <c:v>29-jul</c:v>
                </c:pt>
                <c:pt idx="455">
                  <c:v>30-jul</c:v>
                </c:pt>
                <c:pt idx="456">
                  <c:v>31-jul</c:v>
                </c:pt>
                <c:pt idx="457">
                  <c:v>01-ago</c:v>
                </c:pt>
                <c:pt idx="458">
                  <c:v>02-ago</c:v>
                </c:pt>
                <c:pt idx="459">
                  <c:v>03-ago</c:v>
                </c:pt>
                <c:pt idx="460">
                  <c:v>04-ago</c:v>
                </c:pt>
                <c:pt idx="461">
                  <c:v>05-ago</c:v>
                </c:pt>
                <c:pt idx="462">
                  <c:v>06-ago</c:v>
                </c:pt>
                <c:pt idx="463">
                  <c:v>07-ago</c:v>
                </c:pt>
                <c:pt idx="464">
                  <c:v>08-ago</c:v>
                </c:pt>
                <c:pt idx="465">
                  <c:v>09-ago</c:v>
                </c:pt>
                <c:pt idx="466">
                  <c:v>10-ago</c:v>
                </c:pt>
                <c:pt idx="467">
                  <c:v>11-ago</c:v>
                </c:pt>
                <c:pt idx="468">
                  <c:v>12-ago</c:v>
                </c:pt>
                <c:pt idx="469">
                  <c:v>13-ago</c:v>
                </c:pt>
                <c:pt idx="470">
                  <c:v>14-ago</c:v>
                </c:pt>
                <c:pt idx="471">
                  <c:v>15-ago</c:v>
                </c:pt>
                <c:pt idx="472">
                  <c:v>16-ago</c:v>
                </c:pt>
                <c:pt idx="473">
                  <c:v>17-ago</c:v>
                </c:pt>
                <c:pt idx="474">
                  <c:v>18-ago</c:v>
                </c:pt>
                <c:pt idx="475">
                  <c:v>19-ago</c:v>
                </c:pt>
                <c:pt idx="476">
                  <c:v>20-ago</c:v>
                </c:pt>
                <c:pt idx="477">
                  <c:v>21-ago</c:v>
                </c:pt>
                <c:pt idx="478">
                  <c:v>22-ago</c:v>
                </c:pt>
                <c:pt idx="479">
                  <c:v>23-ago</c:v>
                </c:pt>
                <c:pt idx="480">
                  <c:v>24-ago</c:v>
                </c:pt>
                <c:pt idx="481">
                  <c:v>25-ago</c:v>
                </c:pt>
                <c:pt idx="482">
                  <c:v>26-ago</c:v>
                </c:pt>
                <c:pt idx="483">
                  <c:v>27-ago</c:v>
                </c:pt>
                <c:pt idx="484">
                  <c:v>28-ago</c:v>
                </c:pt>
                <c:pt idx="485">
                  <c:v>29-ago</c:v>
                </c:pt>
                <c:pt idx="486">
                  <c:v>30-ago</c:v>
                </c:pt>
                <c:pt idx="487">
                  <c:v>31-ago</c:v>
                </c:pt>
                <c:pt idx="488">
                  <c:v>01-sep</c:v>
                </c:pt>
                <c:pt idx="489">
                  <c:v>02-sep</c:v>
                </c:pt>
                <c:pt idx="490">
                  <c:v>03-sep</c:v>
                </c:pt>
                <c:pt idx="491">
                  <c:v>04-sep</c:v>
                </c:pt>
                <c:pt idx="492">
                  <c:v>05-sep</c:v>
                </c:pt>
                <c:pt idx="493">
                  <c:v>06-sep</c:v>
                </c:pt>
                <c:pt idx="494">
                  <c:v>07-sep</c:v>
                </c:pt>
                <c:pt idx="495">
                  <c:v>08-sep</c:v>
                </c:pt>
                <c:pt idx="496">
                  <c:v>09-sep</c:v>
                </c:pt>
                <c:pt idx="497">
                  <c:v>10-sep</c:v>
                </c:pt>
                <c:pt idx="498">
                  <c:v>11-sep</c:v>
                </c:pt>
                <c:pt idx="499">
                  <c:v>12-sep</c:v>
                </c:pt>
                <c:pt idx="500">
                  <c:v>13-sep</c:v>
                </c:pt>
                <c:pt idx="501">
                  <c:v>14-sep</c:v>
                </c:pt>
                <c:pt idx="502">
                  <c:v>15-sep</c:v>
                </c:pt>
                <c:pt idx="503">
                  <c:v>16-sep</c:v>
                </c:pt>
                <c:pt idx="504">
                  <c:v>17-sep</c:v>
                </c:pt>
                <c:pt idx="505">
                  <c:v>18-sep</c:v>
                </c:pt>
                <c:pt idx="506">
                  <c:v>19-sep</c:v>
                </c:pt>
                <c:pt idx="507">
                  <c:v>20-sep</c:v>
                </c:pt>
                <c:pt idx="508">
                  <c:v>21-sep</c:v>
                </c:pt>
                <c:pt idx="509">
                  <c:v>22-sep</c:v>
                </c:pt>
                <c:pt idx="510">
                  <c:v>23-sep</c:v>
                </c:pt>
                <c:pt idx="511">
                  <c:v>24-sep</c:v>
                </c:pt>
                <c:pt idx="512">
                  <c:v>25-sep</c:v>
                </c:pt>
                <c:pt idx="513">
                  <c:v>26-sep</c:v>
                </c:pt>
                <c:pt idx="514">
                  <c:v>27-sep</c:v>
                </c:pt>
                <c:pt idx="515">
                  <c:v>28-sep</c:v>
                </c:pt>
                <c:pt idx="516">
                  <c:v>29-sep</c:v>
                </c:pt>
                <c:pt idx="517">
                  <c:v>30-sep</c:v>
                </c:pt>
                <c:pt idx="518">
                  <c:v>01-oct</c:v>
                </c:pt>
                <c:pt idx="519">
                  <c:v>02-oct</c:v>
                </c:pt>
                <c:pt idx="520">
                  <c:v>03-oct</c:v>
                </c:pt>
                <c:pt idx="521">
                  <c:v>04-oct</c:v>
                </c:pt>
                <c:pt idx="522">
                  <c:v>05-oct</c:v>
                </c:pt>
                <c:pt idx="523">
                  <c:v>06-oct</c:v>
                </c:pt>
                <c:pt idx="524">
                  <c:v>07-oct</c:v>
                </c:pt>
                <c:pt idx="525">
                  <c:v>08-oct</c:v>
                </c:pt>
                <c:pt idx="526">
                  <c:v>09-oct</c:v>
                </c:pt>
                <c:pt idx="527">
                  <c:v>10-oct</c:v>
                </c:pt>
                <c:pt idx="528">
                  <c:v>11-oct</c:v>
                </c:pt>
                <c:pt idx="529">
                  <c:v>12-oct</c:v>
                </c:pt>
                <c:pt idx="530">
                  <c:v>13-oct</c:v>
                </c:pt>
                <c:pt idx="531">
                  <c:v>14-oct</c:v>
                </c:pt>
                <c:pt idx="532">
                  <c:v>15-oct</c:v>
                </c:pt>
                <c:pt idx="533">
                  <c:v>16-oct</c:v>
                </c:pt>
                <c:pt idx="534">
                  <c:v>17-oct</c:v>
                </c:pt>
                <c:pt idx="535">
                  <c:v>18-oct</c:v>
                </c:pt>
                <c:pt idx="536">
                  <c:v>19-oct</c:v>
                </c:pt>
                <c:pt idx="537">
                  <c:v>20-oct</c:v>
                </c:pt>
                <c:pt idx="538">
                  <c:v>21-oct</c:v>
                </c:pt>
                <c:pt idx="539">
                  <c:v>22-oct</c:v>
                </c:pt>
                <c:pt idx="540">
                  <c:v>23-oct</c:v>
                </c:pt>
                <c:pt idx="541">
                  <c:v>24-oct</c:v>
                </c:pt>
                <c:pt idx="542">
                  <c:v>25-oct</c:v>
                </c:pt>
                <c:pt idx="543">
                  <c:v>26-oct</c:v>
                </c:pt>
                <c:pt idx="544">
                  <c:v>27-oct</c:v>
                </c:pt>
                <c:pt idx="545">
                  <c:v>28-oct</c:v>
                </c:pt>
                <c:pt idx="546">
                  <c:v>29-oct</c:v>
                </c:pt>
                <c:pt idx="547">
                  <c:v>30-oct</c:v>
                </c:pt>
                <c:pt idx="548">
                  <c:v>31-oct</c:v>
                </c:pt>
                <c:pt idx="549">
                  <c:v>01-nov</c:v>
                </c:pt>
                <c:pt idx="550">
                  <c:v>02-nov</c:v>
                </c:pt>
                <c:pt idx="551">
                  <c:v>03-nov</c:v>
                </c:pt>
                <c:pt idx="552">
                  <c:v>04-nov</c:v>
                </c:pt>
                <c:pt idx="553">
                  <c:v>05-nov</c:v>
                </c:pt>
                <c:pt idx="554">
                  <c:v>06-nov</c:v>
                </c:pt>
                <c:pt idx="555">
                  <c:v>07-nov</c:v>
                </c:pt>
                <c:pt idx="556">
                  <c:v>08-nov</c:v>
                </c:pt>
                <c:pt idx="557">
                  <c:v>09-nov</c:v>
                </c:pt>
                <c:pt idx="558">
                  <c:v>10-nov</c:v>
                </c:pt>
                <c:pt idx="559">
                  <c:v>11-nov</c:v>
                </c:pt>
                <c:pt idx="560">
                  <c:v>12-nov</c:v>
                </c:pt>
                <c:pt idx="561">
                  <c:v>13-nov</c:v>
                </c:pt>
                <c:pt idx="562">
                  <c:v>14-nov</c:v>
                </c:pt>
                <c:pt idx="563">
                  <c:v>15-nov</c:v>
                </c:pt>
                <c:pt idx="564">
                  <c:v>16-nov</c:v>
                </c:pt>
                <c:pt idx="565">
                  <c:v>17-nov</c:v>
                </c:pt>
                <c:pt idx="566">
                  <c:v>18-nov</c:v>
                </c:pt>
                <c:pt idx="567">
                  <c:v>19-nov</c:v>
                </c:pt>
                <c:pt idx="568">
                  <c:v>20-nov</c:v>
                </c:pt>
                <c:pt idx="569">
                  <c:v>21-nov</c:v>
                </c:pt>
                <c:pt idx="570">
                  <c:v>22-nov</c:v>
                </c:pt>
                <c:pt idx="571">
                  <c:v>23-nov</c:v>
                </c:pt>
                <c:pt idx="572">
                  <c:v>24-nov</c:v>
                </c:pt>
                <c:pt idx="573">
                  <c:v>25-nov</c:v>
                </c:pt>
                <c:pt idx="574">
                  <c:v>26-nov</c:v>
                </c:pt>
                <c:pt idx="575">
                  <c:v>27-nov</c:v>
                </c:pt>
                <c:pt idx="576">
                  <c:v>28-nov</c:v>
                </c:pt>
                <c:pt idx="577">
                  <c:v>29-nov</c:v>
                </c:pt>
                <c:pt idx="578">
                  <c:v>30-nov</c:v>
                </c:pt>
                <c:pt idx="579">
                  <c:v>01-dic</c:v>
                </c:pt>
                <c:pt idx="580">
                  <c:v>02-dic</c:v>
                </c:pt>
                <c:pt idx="581">
                  <c:v>03-dic</c:v>
                </c:pt>
                <c:pt idx="582">
                  <c:v>04-dic</c:v>
                </c:pt>
                <c:pt idx="583">
                  <c:v>05-dic</c:v>
                </c:pt>
                <c:pt idx="584">
                  <c:v>06-dic</c:v>
                </c:pt>
                <c:pt idx="585">
                  <c:v>07-dic</c:v>
                </c:pt>
                <c:pt idx="586">
                  <c:v>08-dic</c:v>
                </c:pt>
                <c:pt idx="587">
                  <c:v>09-dic</c:v>
                </c:pt>
                <c:pt idx="588">
                  <c:v>10-dic</c:v>
                </c:pt>
                <c:pt idx="589">
                  <c:v>11-dic</c:v>
                </c:pt>
                <c:pt idx="590">
                  <c:v>12-dic</c:v>
                </c:pt>
                <c:pt idx="591">
                  <c:v>13-dic</c:v>
                </c:pt>
                <c:pt idx="592">
                  <c:v>14-dic</c:v>
                </c:pt>
                <c:pt idx="593">
                  <c:v>15-dic</c:v>
                </c:pt>
                <c:pt idx="594">
                  <c:v>16-dic</c:v>
                </c:pt>
                <c:pt idx="595">
                  <c:v>17-dic</c:v>
                </c:pt>
                <c:pt idx="596">
                  <c:v>18-dic</c:v>
                </c:pt>
                <c:pt idx="597">
                  <c:v>19-dic</c:v>
                </c:pt>
                <c:pt idx="598">
                  <c:v>20-dic</c:v>
                </c:pt>
                <c:pt idx="599">
                  <c:v>21-dic</c:v>
                </c:pt>
                <c:pt idx="600">
                  <c:v>22-dic</c:v>
                </c:pt>
                <c:pt idx="601">
                  <c:v>23-dic</c:v>
                </c:pt>
                <c:pt idx="602">
                  <c:v>24-dic</c:v>
                </c:pt>
                <c:pt idx="603">
                  <c:v>25-dic</c:v>
                </c:pt>
                <c:pt idx="604">
                  <c:v>26-dic</c:v>
                </c:pt>
                <c:pt idx="605">
                  <c:v>27-dic</c:v>
                </c:pt>
                <c:pt idx="606">
                  <c:v>28-dic</c:v>
                </c:pt>
                <c:pt idx="607">
                  <c:v>29-dic</c:v>
                </c:pt>
                <c:pt idx="608">
                  <c:v>30-dic</c:v>
                </c:pt>
                <c:pt idx="609">
                  <c:v>31-dic</c:v>
                </c:pt>
                <c:pt idx="610">
                  <c:v>01-ene</c:v>
                </c:pt>
                <c:pt idx="611">
                  <c:v>02-ene</c:v>
                </c:pt>
                <c:pt idx="612">
                  <c:v>03-ene</c:v>
                </c:pt>
                <c:pt idx="613">
                  <c:v>04-ene</c:v>
                </c:pt>
                <c:pt idx="614">
                  <c:v>05-ene</c:v>
                </c:pt>
                <c:pt idx="615">
                  <c:v>06-ene</c:v>
                </c:pt>
                <c:pt idx="616">
                  <c:v>07-ene</c:v>
                </c:pt>
                <c:pt idx="617">
                  <c:v>08-ene</c:v>
                </c:pt>
                <c:pt idx="618">
                  <c:v>09-ene</c:v>
                </c:pt>
                <c:pt idx="619">
                  <c:v>10-ene</c:v>
                </c:pt>
                <c:pt idx="620">
                  <c:v>11-ene</c:v>
                </c:pt>
                <c:pt idx="621">
                  <c:v>12-ene</c:v>
                </c:pt>
                <c:pt idx="622">
                  <c:v>13-ene</c:v>
                </c:pt>
                <c:pt idx="623">
                  <c:v>14-ene</c:v>
                </c:pt>
                <c:pt idx="624">
                  <c:v>15-ene</c:v>
                </c:pt>
                <c:pt idx="625">
                  <c:v>16-ene</c:v>
                </c:pt>
                <c:pt idx="626">
                  <c:v>17-ene</c:v>
                </c:pt>
                <c:pt idx="627">
                  <c:v>18-ene</c:v>
                </c:pt>
                <c:pt idx="628">
                  <c:v>19-ene</c:v>
                </c:pt>
                <c:pt idx="629">
                  <c:v>20-ene</c:v>
                </c:pt>
                <c:pt idx="630">
                  <c:v>21-ene</c:v>
                </c:pt>
                <c:pt idx="631">
                  <c:v>22-ene</c:v>
                </c:pt>
                <c:pt idx="632">
                  <c:v>23-ene</c:v>
                </c:pt>
                <c:pt idx="633">
                  <c:v>24-ene</c:v>
                </c:pt>
                <c:pt idx="634">
                  <c:v>25-ene</c:v>
                </c:pt>
                <c:pt idx="635">
                  <c:v>26-ene</c:v>
                </c:pt>
                <c:pt idx="636">
                  <c:v>27-ene</c:v>
                </c:pt>
                <c:pt idx="637">
                  <c:v>28-ene</c:v>
                </c:pt>
                <c:pt idx="638">
                  <c:v>29-ene</c:v>
                </c:pt>
                <c:pt idx="639">
                  <c:v>30-ene</c:v>
                </c:pt>
                <c:pt idx="640">
                  <c:v>31-ene</c:v>
                </c:pt>
                <c:pt idx="641">
                  <c:v>01-feb</c:v>
                </c:pt>
                <c:pt idx="642">
                  <c:v>02-feb</c:v>
                </c:pt>
                <c:pt idx="643">
                  <c:v>03-feb</c:v>
                </c:pt>
                <c:pt idx="644">
                  <c:v>04-feb</c:v>
                </c:pt>
                <c:pt idx="645">
                  <c:v>05-feb</c:v>
                </c:pt>
                <c:pt idx="646">
                  <c:v>06-feb</c:v>
                </c:pt>
                <c:pt idx="647">
                  <c:v>07-feb</c:v>
                </c:pt>
                <c:pt idx="648">
                  <c:v>08-feb</c:v>
                </c:pt>
                <c:pt idx="649">
                  <c:v>09-feb</c:v>
                </c:pt>
                <c:pt idx="650">
                  <c:v>10-feb</c:v>
                </c:pt>
                <c:pt idx="651">
                  <c:v>11-feb</c:v>
                </c:pt>
                <c:pt idx="652">
                  <c:v>12-feb</c:v>
                </c:pt>
                <c:pt idx="653">
                  <c:v>13-feb</c:v>
                </c:pt>
                <c:pt idx="654">
                  <c:v>14-feb</c:v>
                </c:pt>
                <c:pt idx="655">
                  <c:v>15-feb</c:v>
                </c:pt>
                <c:pt idx="656">
                  <c:v>16-feb</c:v>
                </c:pt>
                <c:pt idx="657">
                  <c:v>17-feb</c:v>
                </c:pt>
                <c:pt idx="658">
                  <c:v>18-feb</c:v>
                </c:pt>
                <c:pt idx="659">
                  <c:v>19-feb</c:v>
                </c:pt>
                <c:pt idx="660">
                  <c:v>20-feb</c:v>
                </c:pt>
                <c:pt idx="661">
                  <c:v>21-feb</c:v>
                </c:pt>
                <c:pt idx="662">
                  <c:v>22-feb</c:v>
                </c:pt>
                <c:pt idx="663">
                  <c:v>23-feb</c:v>
                </c:pt>
                <c:pt idx="664">
                  <c:v>24-feb</c:v>
                </c:pt>
                <c:pt idx="665">
                  <c:v>25-feb</c:v>
                </c:pt>
                <c:pt idx="666">
                  <c:v>26-feb</c:v>
                </c:pt>
                <c:pt idx="667">
                  <c:v>27-feb</c:v>
                </c:pt>
                <c:pt idx="668">
                  <c:v>28-feb</c:v>
                </c:pt>
                <c:pt idx="669">
                  <c:v>01-mar</c:v>
                </c:pt>
                <c:pt idx="670">
                  <c:v>02-mar</c:v>
                </c:pt>
                <c:pt idx="671">
                  <c:v>03-mar</c:v>
                </c:pt>
                <c:pt idx="672">
                  <c:v>04-mar</c:v>
                </c:pt>
                <c:pt idx="673">
                  <c:v>05-mar</c:v>
                </c:pt>
                <c:pt idx="674">
                  <c:v>06-mar</c:v>
                </c:pt>
                <c:pt idx="675">
                  <c:v>07-mar</c:v>
                </c:pt>
                <c:pt idx="676">
                  <c:v>08-mar</c:v>
                </c:pt>
                <c:pt idx="677">
                  <c:v>09-mar</c:v>
                </c:pt>
                <c:pt idx="678">
                  <c:v>10-mar</c:v>
                </c:pt>
                <c:pt idx="679">
                  <c:v>11-mar</c:v>
                </c:pt>
                <c:pt idx="680">
                  <c:v>12-mar</c:v>
                </c:pt>
                <c:pt idx="681">
                  <c:v>13-mar</c:v>
                </c:pt>
                <c:pt idx="682">
                  <c:v>14-mar</c:v>
                </c:pt>
                <c:pt idx="683">
                  <c:v>15-mar</c:v>
                </c:pt>
                <c:pt idx="684">
                  <c:v>16-mar</c:v>
                </c:pt>
                <c:pt idx="685">
                  <c:v>17-mar</c:v>
                </c:pt>
                <c:pt idx="686">
                  <c:v>18-mar</c:v>
                </c:pt>
                <c:pt idx="687">
                  <c:v>19-mar</c:v>
                </c:pt>
                <c:pt idx="688">
                  <c:v>20-mar</c:v>
                </c:pt>
                <c:pt idx="689">
                  <c:v>21-mar</c:v>
                </c:pt>
                <c:pt idx="690">
                  <c:v>22-mar</c:v>
                </c:pt>
                <c:pt idx="691">
                  <c:v>23-mar</c:v>
                </c:pt>
                <c:pt idx="692">
                  <c:v>24-mar</c:v>
                </c:pt>
                <c:pt idx="693">
                  <c:v>25-mar</c:v>
                </c:pt>
                <c:pt idx="694">
                  <c:v>26-mar</c:v>
                </c:pt>
                <c:pt idx="695">
                  <c:v>27-mar</c:v>
                </c:pt>
                <c:pt idx="696">
                  <c:v>28-mar</c:v>
                </c:pt>
                <c:pt idx="697">
                  <c:v>29-mar</c:v>
                </c:pt>
                <c:pt idx="698">
                  <c:v>30-mar</c:v>
                </c:pt>
                <c:pt idx="699">
                  <c:v>31-mar</c:v>
                </c:pt>
                <c:pt idx="700">
                  <c:v>01-abr</c:v>
                </c:pt>
                <c:pt idx="701">
                  <c:v>02-abr</c:v>
                </c:pt>
                <c:pt idx="702">
                  <c:v>03-abr</c:v>
                </c:pt>
                <c:pt idx="703">
                  <c:v>04-abr</c:v>
                </c:pt>
                <c:pt idx="704">
                  <c:v>05-abr</c:v>
                </c:pt>
                <c:pt idx="705">
                  <c:v>06-abr</c:v>
                </c:pt>
                <c:pt idx="706">
                  <c:v>07-abr</c:v>
                </c:pt>
                <c:pt idx="707">
                  <c:v>08-abr</c:v>
                </c:pt>
                <c:pt idx="708">
                  <c:v>09-abr</c:v>
                </c:pt>
                <c:pt idx="709">
                  <c:v>10-abr</c:v>
                </c:pt>
                <c:pt idx="710">
                  <c:v>11-abr</c:v>
                </c:pt>
                <c:pt idx="711">
                  <c:v>12-abr</c:v>
                </c:pt>
                <c:pt idx="712">
                  <c:v>13-abr</c:v>
                </c:pt>
                <c:pt idx="713">
                  <c:v>14-abr</c:v>
                </c:pt>
                <c:pt idx="714">
                  <c:v>15-abr</c:v>
                </c:pt>
                <c:pt idx="715">
                  <c:v>16-abr</c:v>
                </c:pt>
                <c:pt idx="716">
                  <c:v>17-abr</c:v>
                </c:pt>
                <c:pt idx="717">
                  <c:v>18-abr</c:v>
                </c:pt>
                <c:pt idx="718">
                  <c:v>19-abr</c:v>
                </c:pt>
                <c:pt idx="719">
                  <c:v>20-abr</c:v>
                </c:pt>
                <c:pt idx="720">
                  <c:v>21-abr</c:v>
                </c:pt>
                <c:pt idx="721">
                  <c:v>22-abr</c:v>
                </c:pt>
                <c:pt idx="722">
                  <c:v>23-abr</c:v>
                </c:pt>
                <c:pt idx="723">
                  <c:v>24-abr</c:v>
                </c:pt>
                <c:pt idx="724">
                  <c:v>25-abr</c:v>
                </c:pt>
                <c:pt idx="725">
                  <c:v>26-abr</c:v>
                </c:pt>
                <c:pt idx="726">
                  <c:v>27-abr</c:v>
                </c:pt>
                <c:pt idx="727">
                  <c:v>28-abr</c:v>
                </c:pt>
                <c:pt idx="728">
                  <c:v>29-abr</c:v>
                </c:pt>
                <c:pt idx="729">
                  <c:v>30-abr</c:v>
                </c:pt>
                <c:pt idx="730">
                  <c:v>8-14 may</c:v>
                </c:pt>
                <c:pt idx="731">
                  <c:v>15-21 may</c:v>
                </c:pt>
                <c:pt idx="732">
                  <c:v>05-jun</c:v>
                </c:pt>
                <c:pt idx="733">
                  <c:v>06-jun</c:v>
                </c:pt>
                <c:pt idx="734">
                  <c:v>07-jun</c:v>
                </c:pt>
                <c:pt idx="735">
                  <c:v>08-jun</c:v>
                </c:pt>
                <c:pt idx="736">
                  <c:v>09-jun</c:v>
                </c:pt>
                <c:pt idx="737">
                  <c:v>10-jun</c:v>
                </c:pt>
                <c:pt idx="738">
                  <c:v>11-jun</c:v>
                </c:pt>
                <c:pt idx="739">
                  <c:v>12-jun</c:v>
                </c:pt>
                <c:pt idx="740">
                  <c:v>13-jun</c:v>
                </c:pt>
                <c:pt idx="741">
                  <c:v>14-jun</c:v>
                </c:pt>
                <c:pt idx="742">
                  <c:v>15-jun</c:v>
                </c:pt>
                <c:pt idx="743">
                  <c:v>16-jun</c:v>
                </c:pt>
                <c:pt idx="744">
                  <c:v>17-jun</c:v>
                </c:pt>
                <c:pt idx="745">
                  <c:v>18-jun</c:v>
                </c:pt>
              </c:strCache>
            </c:strRef>
          </c:cat>
          <c:val>
            <c:numRef>
              <c:f>regiones!$B$93:$ABS$93</c:f>
              <c:numCache>
                <c:formatCode>General</c:formatCode>
                <c:ptCount val="746"/>
                <c:pt idx="0">
                  <c:v>17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4</c:v>
                </c:pt>
                <c:pt idx="7">
                  <c:v>7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18</c:v>
                </c:pt>
                <c:pt idx="18">
                  <c:v>7</c:v>
                </c:pt>
                <c:pt idx="19">
                  <c:v>0</c:v>
                </c:pt>
                <c:pt idx="20">
                  <c:v>8</c:v>
                </c:pt>
                <c:pt idx="21">
                  <c:v>1</c:v>
                </c:pt>
                <c:pt idx="22">
                  <c:v>4</c:v>
                </c:pt>
                <c:pt idx="23">
                  <c:v>0</c:v>
                </c:pt>
                <c:pt idx="24">
                  <c:v>2</c:v>
                </c:pt>
                <c:pt idx="25">
                  <c:v>9</c:v>
                </c:pt>
                <c:pt idx="26">
                  <c:v>2</c:v>
                </c:pt>
                <c:pt idx="27">
                  <c:v>2</c:v>
                </c:pt>
                <c:pt idx="28">
                  <c:v>3</c:v>
                </c:pt>
                <c:pt idx="29">
                  <c:v>5</c:v>
                </c:pt>
                <c:pt idx="30">
                  <c:v>5</c:v>
                </c:pt>
                <c:pt idx="31">
                  <c:v>3</c:v>
                </c:pt>
                <c:pt idx="32">
                  <c:v>14</c:v>
                </c:pt>
                <c:pt idx="33">
                  <c:v>-2</c:v>
                </c:pt>
                <c:pt idx="34">
                  <c:v>3</c:v>
                </c:pt>
                <c:pt idx="35">
                  <c:v>2</c:v>
                </c:pt>
                <c:pt idx="36">
                  <c:v>0</c:v>
                </c:pt>
                <c:pt idx="37">
                  <c:v>3</c:v>
                </c:pt>
                <c:pt idx="38">
                  <c:v>1</c:v>
                </c:pt>
                <c:pt idx="39">
                  <c:v>1</c:v>
                </c:pt>
                <c:pt idx="40">
                  <c:v>5</c:v>
                </c:pt>
                <c:pt idx="41">
                  <c:v>3</c:v>
                </c:pt>
                <c:pt idx="42">
                  <c:v>5</c:v>
                </c:pt>
                <c:pt idx="43">
                  <c:v>6</c:v>
                </c:pt>
                <c:pt idx="44">
                  <c:v>5</c:v>
                </c:pt>
                <c:pt idx="45">
                  <c:v>3</c:v>
                </c:pt>
                <c:pt idx="46">
                  <c:v>7</c:v>
                </c:pt>
                <c:pt idx="47">
                  <c:v>6</c:v>
                </c:pt>
                <c:pt idx="48">
                  <c:v>4</c:v>
                </c:pt>
                <c:pt idx="49">
                  <c:v>8</c:v>
                </c:pt>
                <c:pt idx="50">
                  <c:v>4</c:v>
                </c:pt>
                <c:pt idx="51">
                  <c:v>6</c:v>
                </c:pt>
                <c:pt idx="52">
                  <c:v>4</c:v>
                </c:pt>
                <c:pt idx="53">
                  <c:v>6</c:v>
                </c:pt>
                <c:pt idx="54">
                  <c:v>6</c:v>
                </c:pt>
                <c:pt idx="55">
                  <c:v>3</c:v>
                </c:pt>
                <c:pt idx="56">
                  <c:v>4</c:v>
                </c:pt>
                <c:pt idx="57">
                  <c:v>5</c:v>
                </c:pt>
                <c:pt idx="58">
                  <c:v>5</c:v>
                </c:pt>
                <c:pt idx="59">
                  <c:v>1</c:v>
                </c:pt>
                <c:pt idx="60">
                  <c:v>3</c:v>
                </c:pt>
                <c:pt idx="61">
                  <c:v>9</c:v>
                </c:pt>
                <c:pt idx="62">
                  <c:v>17</c:v>
                </c:pt>
                <c:pt idx="63">
                  <c:v>1</c:v>
                </c:pt>
                <c:pt idx="64">
                  <c:v>9</c:v>
                </c:pt>
                <c:pt idx="65">
                  <c:v>3</c:v>
                </c:pt>
                <c:pt idx="66">
                  <c:v>2</c:v>
                </c:pt>
                <c:pt idx="67">
                  <c:v>10</c:v>
                </c:pt>
                <c:pt idx="68">
                  <c:v>7</c:v>
                </c:pt>
                <c:pt idx="69">
                  <c:v>3</c:v>
                </c:pt>
                <c:pt idx="70">
                  <c:v>5</c:v>
                </c:pt>
                <c:pt idx="71">
                  <c:v>5</c:v>
                </c:pt>
                <c:pt idx="72">
                  <c:v>3</c:v>
                </c:pt>
                <c:pt idx="73">
                  <c:v>9</c:v>
                </c:pt>
                <c:pt idx="74">
                  <c:v>6</c:v>
                </c:pt>
                <c:pt idx="75">
                  <c:v>8</c:v>
                </c:pt>
                <c:pt idx="76">
                  <c:v>5</c:v>
                </c:pt>
                <c:pt idx="77">
                  <c:v>6</c:v>
                </c:pt>
                <c:pt idx="78">
                  <c:v>12</c:v>
                </c:pt>
                <c:pt idx="79">
                  <c:v>11</c:v>
                </c:pt>
                <c:pt idx="80">
                  <c:v>0</c:v>
                </c:pt>
                <c:pt idx="81">
                  <c:v>9</c:v>
                </c:pt>
                <c:pt idx="82">
                  <c:v>2</c:v>
                </c:pt>
                <c:pt idx="83">
                  <c:v>20</c:v>
                </c:pt>
                <c:pt idx="84">
                  <c:v>8</c:v>
                </c:pt>
                <c:pt idx="85">
                  <c:v>6</c:v>
                </c:pt>
                <c:pt idx="86">
                  <c:v>12</c:v>
                </c:pt>
                <c:pt idx="87">
                  <c:v>15</c:v>
                </c:pt>
                <c:pt idx="88">
                  <c:v>17</c:v>
                </c:pt>
                <c:pt idx="89">
                  <c:v>7</c:v>
                </c:pt>
                <c:pt idx="90">
                  <c:v>14</c:v>
                </c:pt>
                <c:pt idx="91">
                  <c:v>8</c:v>
                </c:pt>
                <c:pt idx="92">
                  <c:v>11</c:v>
                </c:pt>
                <c:pt idx="93">
                  <c:v>20</c:v>
                </c:pt>
                <c:pt idx="94">
                  <c:v>17</c:v>
                </c:pt>
                <c:pt idx="95">
                  <c:v>5</c:v>
                </c:pt>
                <c:pt idx="96">
                  <c:v>5</c:v>
                </c:pt>
                <c:pt idx="97">
                  <c:v>11</c:v>
                </c:pt>
                <c:pt idx="98">
                  <c:v>10</c:v>
                </c:pt>
                <c:pt idx="99">
                  <c:v>9</c:v>
                </c:pt>
                <c:pt idx="100">
                  <c:v>7</c:v>
                </c:pt>
                <c:pt idx="101">
                  <c:v>10</c:v>
                </c:pt>
                <c:pt idx="102">
                  <c:v>10</c:v>
                </c:pt>
                <c:pt idx="103">
                  <c:v>4</c:v>
                </c:pt>
                <c:pt idx="104">
                  <c:v>16</c:v>
                </c:pt>
                <c:pt idx="105">
                  <c:v>10</c:v>
                </c:pt>
                <c:pt idx="106">
                  <c:v>17</c:v>
                </c:pt>
                <c:pt idx="107">
                  <c:v>12</c:v>
                </c:pt>
                <c:pt idx="108">
                  <c:v>8</c:v>
                </c:pt>
                <c:pt idx="109">
                  <c:v>15</c:v>
                </c:pt>
                <c:pt idx="110">
                  <c:v>13</c:v>
                </c:pt>
                <c:pt idx="111">
                  <c:v>15</c:v>
                </c:pt>
                <c:pt idx="112">
                  <c:v>12</c:v>
                </c:pt>
                <c:pt idx="113">
                  <c:v>10</c:v>
                </c:pt>
                <c:pt idx="114">
                  <c:v>4</c:v>
                </c:pt>
                <c:pt idx="115">
                  <c:v>8</c:v>
                </c:pt>
                <c:pt idx="116">
                  <c:v>7</c:v>
                </c:pt>
                <c:pt idx="117">
                  <c:v>10</c:v>
                </c:pt>
                <c:pt idx="118">
                  <c:v>8</c:v>
                </c:pt>
                <c:pt idx="119">
                  <c:v>9</c:v>
                </c:pt>
                <c:pt idx="120">
                  <c:v>3</c:v>
                </c:pt>
                <c:pt idx="121">
                  <c:v>3</c:v>
                </c:pt>
                <c:pt idx="122">
                  <c:v>2</c:v>
                </c:pt>
                <c:pt idx="123">
                  <c:v>15</c:v>
                </c:pt>
                <c:pt idx="124">
                  <c:v>6</c:v>
                </c:pt>
                <c:pt idx="125">
                  <c:v>14</c:v>
                </c:pt>
                <c:pt idx="126">
                  <c:v>10</c:v>
                </c:pt>
                <c:pt idx="127">
                  <c:v>4</c:v>
                </c:pt>
                <c:pt idx="128">
                  <c:v>6</c:v>
                </c:pt>
                <c:pt idx="129">
                  <c:v>1</c:v>
                </c:pt>
                <c:pt idx="130">
                  <c:v>9</c:v>
                </c:pt>
                <c:pt idx="131">
                  <c:v>6</c:v>
                </c:pt>
                <c:pt idx="132">
                  <c:v>6</c:v>
                </c:pt>
                <c:pt idx="133">
                  <c:v>4</c:v>
                </c:pt>
                <c:pt idx="134">
                  <c:v>6</c:v>
                </c:pt>
                <c:pt idx="135">
                  <c:v>9</c:v>
                </c:pt>
                <c:pt idx="136">
                  <c:v>5</c:v>
                </c:pt>
                <c:pt idx="137">
                  <c:v>7</c:v>
                </c:pt>
                <c:pt idx="138">
                  <c:v>1</c:v>
                </c:pt>
                <c:pt idx="139">
                  <c:v>5</c:v>
                </c:pt>
                <c:pt idx="140">
                  <c:v>4</c:v>
                </c:pt>
                <c:pt idx="141">
                  <c:v>6</c:v>
                </c:pt>
                <c:pt idx="142">
                  <c:v>5</c:v>
                </c:pt>
                <c:pt idx="143">
                  <c:v>3</c:v>
                </c:pt>
                <c:pt idx="144">
                  <c:v>10</c:v>
                </c:pt>
                <c:pt idx="145">
                  <c:v>6</c:v>
                </c:pt>
                <c:pt idx="146">
                  <c:v>5</c:v>
                </c:pt>
                <c:pt idx="147">
                  <c:v>5</c:v>
                </c:pt>
                <c:pt idx="148">
                  <c:v>9</c:v>
                </c:pt>
                <c:pt idx="149">
                  <c:v>1</c:v>
                </c:pt>
                <c:pt idx="150">
                  <c:v>7</c:v>
                </c:pt>
                <c:pt idx="151">
                  <c:v>6</c:v>
                </c:pt>
                <c:pt idx="152">
                  <c:v>4</c:v>
                </c:pt>
                <c:pt idx="153">
                  <c:v>5</c:v>
                </c:pt>
                <c:pt idx="154">
                  <c:v>6</c:v>
                </c:pt>
                <c:pt idx="155">
                  <c:v>3</c:v>
                </c:pt>
                <c:pt idx="156">
                  <c:v>4</c:v>
                </c:pt>
                <c:pt idx="157">
                  <c:v>2</c:v>
                </c:pt>
                <c:pt idx="158">
                  <c:v>7</c:v>
                </c:pt>
                <c:pt idx="159">
                  <c:v>4</c:v>
                </c:pt>
                <c:pt idx="160">
                  <c:v>13</c:v>
                </c:pt>
                <c:pt idx="161">
                  <c:v>10</c:v>
                </c:pt>
                <c:pt idx="162">
                  <c:v>6</c:v>
                </c:pt>
                <c:pt idx="163">
                  <c:v>5</c:v>
                </c:pt>
                <c:pt idx="164">
                  <c:v>4</c:v>
                </c:pt>
                <c:pt idx="165">
                  <c:v>8</c:v>
                </c:pt>
                <c:pt idx="166">
                  <c:v>5</c:v>
                </c:pt>
                <c:pt idx="167">
                  <c:v>5</c:v>
                </c:pt>
                <c:pt idx="168">
                  <c:v>11</c:v>
                </c:pt>
                <c:pt idx="169">
                  <c:v>7</c:v>
                </c:pt>
                <c:pt idx="170">
                  <c:v>3</c:v>
                </c:pt>
                <c:pt idx="171">
                  <c:v>7</c:v>
                </c:pt>
                <c:pt idx="172">
                  <c:v>12</c:v>
                </c:pt>
                <c:pt idx="173">
                  <c:v>10</c:v>
                </c:pt>
                <c:pt idx="174">
                  <c:v>14</c:v>
                </c:pt>
                <c:pt idx="175">
                  <c:v>7</c:v>
                </c:pt>
                <c:pt idx="176">
                  <c:v>2</c:v>
                </c:pt>
                <c:pt idx="177">
                  <c:v>7</c:v>
                </c:pt>
                <c:pt idx="178">
                  <c:v>6</c:v>
                </c:pt>
                <c:pt idx="179">
                  <c:v>6</c:v>
                </c:pt>
                <c:pt idx="180">
                  <c:v>4</c:v>
                </c:pt>
                <c:pt idx="181">
                  <c:v>2</c:v>
                </c:pt>
                <c:pt idx="182">
                  <c:v>5</c:v>
                </c:pt>
                <c:pt idx="183">
                  <c:v>4</c:v>
                </c:pt>
                <c:pt idx="184">
                  <c:v>4</c:v>
                </c:pt>
                <c:pt idx="185">
                  <c:v>3</c:v>
                </c:pt>
                <c:pt idx="186">
                  <c:v>11</c:v>
                </c:pt>
                <c:pt idx="187">
                  <c:v>4</c:v>
                </c:pt>
                <c:pt idx="188">
                  <c:v>7</c:v>
                </c:pt>
                <c:pt idx="189">
                  <c:v>7</c:v>
                </c:pt>
                <c:pt idx="190">
                  <c:v>10</c:v>
                </c:pt>
                <c:pt idx="191">
                  <c:v>5</c:v>
                </c:pt>
                <c:pt idx="192">
                  <c:v>8</c:v>
                </c:pt>
                <c:pt idx="193">
                  <c:v>4</c:v>
                </c:pt>
                <c:pt idx="194">
                  <c:v>8</c:v>
                </c:pt>
                <c:pt idx="195">
                  <c:v>11</c:v>
                </c:pt>
                <c:pt idx="196">
                  <c:v>9</c:v>
                </c:pt>
                <c:pt idx="197">
                  <c:v>8</c:v>
                </c:pt>
                <c:pt idx="198">
                  <c:v>0</c:v>
                </c:pt>
                <c:pt idx="199">
                  <c:v>7</c:v>
                </c:pt>
                <c:pt idx="200">
                  <c:v>7</c:v>
                </c:pt>
                <c:pt idx="201">
                  <c:v>14</c:v>
                </c:pt>
                <c:pt idx="202">
                  <c:v>10</c:v>
                </c:pt>
                <c:pt idx="203">
                  <c:v>26</c:v>
                </c:pt>
                <c:pt idx="204">
                  <c:v>23</c:v>
                </c:pt>
                <c:pt idx="205">
                  <c:v>8</c:v>
                </c:pt>
                <c:pt idx="206">
                  <c:v>11</c:v>
                </c:pt>
                <c:pt idx="207">
                  <c:v>17</c:v>
                </c:pt>
                <c:pt idx="208">
                  <c:v>11</c:v>
                </c:pt>
                <c:pt idx="209">
                  <c:v>17</c:v>
                </c:pt>
                <c:pt idx="210">
                  <c:v>19</c:v>
                </c:pt>
                <c:pt idx="211">
                  <c:v>19</c:v>
                </c:pt>
                <c:pt idx="212">
                  <c:v>5</c:v>
                </c:pt>
                <c:pt idx="213">
                  <c:v>11</c:v>
                </c:pt>
                <c:pt idx="214">
                  <c:v>4</c:v>
                </c:pt>
                <c:pt idx="215">
                  <c:v>17</c:v>
                </c:pt>
                <c:pt idx="216">
                  <c:v>11</c:v>
                </c:pt>
                <c:pt idx="217">
                  <c:v>8</c:v>
                </c:pt>
                <c:pt idx="218">
                  <c:v>6</c:v>
                </c:pt>
                <c:pt idx="219">
                  <c:v>17</c:v>
                </c:pt>
                <c:pt idx="220">
                  <c:v>11</c:v>
                </c:pt>
                <c:pt idx="221">
                  <c:v>9</c:v>
                </c:pt>
                <c:pt idx="222">
                  <c:v>35</c:v>
                </c:pt>
                <c:pt idx="223">
                  <c:v>17</c:v>
                </c:pt>
                <c:pt idx="224">
                  <c:v>5</c:v>
                </c:pt>
                <c:pt idx="225">
                  <c:v>12</c:v>
                </c:pt>
                <c:pt idx="226">
                  <c:v>17</c:v>
                </c:pt>
                <c:pt idx="227">
                  <c:v>10</c:v>
                </c:pt>
                <c:pt idx="228">
                  <c:v>16</c:v>
                </c:pt>
                <c:pt idx="229">
                  <c:v>11</c:v>
                </c:pt>
                <c:pt idx="230">
                  <c:v>18</c:v>
                </c:pt>
                <c:pt idx="231">
                  <c:v>8</c:v>
                </c:pt>
                <c:pt idx="232">
                  <c:v>25</c:v>
                </c:pt>
                <c:pt idx="233">
                  <c:v>8</c:v>
                </c:pt>
                <c:pt idx="234">
                  <c:v>8</c:v>
                </c:pt>
                <c:pt idx="235">
                  <c:v>15</c:v>
                </c:pt>
                <c:pt idx="236">
                  <c:v>13</c:v>
                </c:pt>
                <c:pt idx="237">
                  <c:v>16</c:v>
                </c:pt>
                <c:pt idx="238">
                  <c:v>9</c:v>
                </c:pt>
                <c:pt idx="239">
                  <c:v>9</c:v>
                </c:pt>
                <c:pt idx="240">
                  <c:v>5</c:v>
                </c:pt>
                <c:pt idx="241">
                  <c:v>10</c:v>
                </c:pt>
                <c:pt idx="242">
                  <c:v>9</c:v>
                </c:pt>
                <c:pt idx="243">
                  <c:v>23</c:v>
                </c:pt>
                <c:pt idx="244">
                  <c:v>9</c:v>
                </c:pt>
                <c:pt idx="245">
                  <c:v>13</c:v>
                </c:pt>
                <c:pt idx="246">
                  <c:v>7</c:v>
                </c:pt>
                <c:pt idx="247">
                  <c:v>0</c:v>
                </c:pt>
                <c:pt idx="248">
                  <c:v>17</c:v>
                </c:pt>
                <c:pt idx="249">
                  <c:v>13</c:v>
                </c:pt>
                <c:pt idx="250">
                  <c:v>17</c:v>
                </c:pt>
                <c:pt idx="251">
                  <c:v>26</c:v>
                </c:pt>
                <c:pt idx="252">
                  <c:v>17</c:v>
                </c:pt>
                <c:pt idx="253">
                  <c:v>25</c:v>
                </c:pt>
                <c:pt idx="254">
                  <c:v>13</c:v>
                </c:pt>
                <c:pt idx="255">
                  <c:v>18</c:v>
                </c:pt>
                <c:pt idx="256">
                  <c:v>32</c:v>
                </c:pt>
                <c:pt idx="257">
                  <c:v>28</c:v>
                </c:pt>
                <c:pt idx="258">
                  <c:v>30</c:v>
                </c:pt>
                <c:pt idx="259">
                  <c:v>33</c:v>
                </c:pt>
                <c:pt idx="260">
                  <c:v>26</c:v>
                </c:pt>
                <c:pt idx="261">
                  <c:v>15</c:v>
                </c:pt>
                <c:pt idx="262">
                  <c:v>9</c:v>
                </c:pt>
                <c:pt idx="263">
                  <c:v>18</c:v>
                </c:pt>
                <c:pt idx="264">
                  <c:v>25</c:v>
                </c:pt>
                <c:pt idx="265">
                  <c:v>28</c:v>
                </c:pt>
                <c:pt idx="266">
                  <c:v>37</c:v>
                </c:pt>
                <c:pt idx="267">
                  <c:v>17</c:v>
                </c:pt>
                <c:pt idx="268">
                  <c:v>28</c:v>
                </c:pt>
                <c:pt idx="269">
                  <c:v>15</c:v>
                </c:pt>
                <c:pt idx="270">
                  <c:v>27</c:v>
                </c:pt>
                <c:pt idx="271">
                  <c:v>24</c:v>
                </c:pt>
                <c:pt idx="272">
                  <c:v>17</c:v>
                </c:pt>
                <c:pt idx="273">
                  <c:v>20</c:v>
                </c:pt>
                <c:pt idx="274">
                  <c:v>13</c:v>
                </c:pt>
                <c:pt idx="275">
                  <c:v>7</c:v>
                </c:pt>
                <c:pt idx="276">
                  <c:v>9</c:v>
                </c:pt>
                <c:pt idx="277">
                  <c:v>18</c:v>
                </c:pt>
                <c:pt idx="278">
                  <c:v>15</c:v>
                </c:pt>
                <c:pt idx="279">
                  <c:v>15</c:v>
                </c:pt>
                <c:pt idx="280">
                  <c:v>13</c:v>
                </c:pt>
                <c:pt idx="281">
                  <c:v>12</c:v>
                </c:pt>
                <c:pt idx="282">
                  <c:v>1</c:v>
                </c:pt>
                <c:pt idx="283">
                  <c:v>16</c:v>
                </c:pt>
                <c:pt idx="284">
                  <c:v>9</c:v>
                </c:pt>
                <c:pt idx="285">
                  <c:v>19</c:v>
                </c:pt>
                <c:pt idx="286">
                  <c:v>11</c:v>
                </c:pt>
                <c:pt idx="287">
                  <c:v>18</c:v>
                </c:pt>
                <c:pt idx="288">
                  <c:v>10</c:v>
                </c:pt>
                <c:pt idx="289">
                  <c:v>3</c:v>
                </c:pt>
                <c:pt idx="290">
                  <c:v>2</c:v>
                </c:pt>
                <c:pt idx="291">
                  <c:v>10</c:v>
                </c:pt>
                <c:pt idx="292">
                  <c:v>10</c:v>
                </c:pt>
                <c:pt idx="293">
                  <c:v>2</c:v>
                </c:pt>
                <c:pt idx="294">
                  <c:v>7</c:v>
                </c:pt>
                <c:pt idx="295">
                  <c:v>4</c:v>
                </c:pt>
                <c:pt idx="296">
                  <c:v>1</c:v>
                </c:pt>
                <c:pt idx="297">
                  <c:v>9</c:v>
                </c:pt>
                <c:pt idx="298">
                  <c:v>16</c:v>
                </c:pt>
                <c:pt idx="299">
                  <c:v>5</c:v>
                </c:pt>
                <c:pt idx="300">
                  <c:v>13</c:v>
                </c:pt>
                <c:pt idx="301">
                  <c:v>3</c:v>
                </c:pt>
                <c:pt idx="302">
                  <c:v>10</c:v>
                </c:pt>
                <c:pt idx="303">
                  <c:v>0</c:v>
                </c:pt>
                <c:pt idx="304">
                  <c:v>4</c:v>
                </c:pt>
                <c:pt idx="305">
                  <c:v>13</c:v>
                </c:pt>
                <c:pt idx="306">
                  <c:v>9</c:v>
                </c:pt>
                <c:pt idx="307">
                  <c:v>6</c:v>
                </c:pt>
                <c:pt idx="308">
                  <c:v>6</c:v>
                </c:pt>
                <c:pt idx="309">
                  <c:v>8</c:v>
                </c:pt>
                <c:pt idx="310">
                  <c:v>4</c:v>
                </c:pt>
                <c:pt idx="311">
                  <c:v>0</c:v>
                </c:pt>
                <c:pt idx="312">
                  <c:v>7</c:v>
                </c:pt>
                <c:pt idx="313">
                  <c:v>4</c:v>
                </c:pt>
                <c:pt idx="314">
                  <c:v>9</c:v>
                </c:pt>
                <c:pt idx="315">
                  <c:v>3</c:v>
                </c:pt>
                <c:pt idx="316">
                  <c:v>5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8</c:v>
                </c:pt>
                <c:pt idx="321">
                  <c:v>7</c:v>
                </c:pt>
                <c:pt idx="322">
                  <c:v>7</c:v>
                </c:pt>
                <c:pt idx="323">
                  <c:v>13</c:v>
                </c:pt>
                <c:pt idx="324">
                  <c:v>0</c:v>
                </c:pt>
                <c:pt idx="325">
                  <c:v>0</c:v>
                </c:pt>
                <c:pt idx="326">
                  <c:v>4</c:v>
                </c:pt>
                <c:pt idx="327">
                  <c:v>2</c:v>
                </c:pt>
                <c:pt idx="328">
                  <c:v>4</c:v>
                </c:pt>
                <c:pt idx="329">
                  <c:v>4</c:v>
                </c:pt>
                <c:pt idx="330">
                  <c:v>7</c:v>
                </c:pt>
                <c:pt idx="331">
                  <c:v>0</c:v>
                </c:pt>
                <c:pt idx="332">
                  <c:v>2</c:v>
                </c:pt>
                <c:pt idx="333">
                  <c:v>6</c:v>
                </c:pt>
                <c:pt idx="334">
                  <c:v>6</c:v>
                </c:pt>
                <c:pt idx="335">
                  <c:v>7</c:v>
                </c:pt>
                <c:pt idx="336">
                  <c:v>2</c:v>
                </c:pt>
                <c:pt idx="337">
                  <c:v>3</c:v>
                </c:pt>
                <c:pt idx="338">
                  <c:v>1</c:v>
                </c:pt>
                <c:pt idx="339">
                  <c:v>1</c:v>
                </c:pt>
                <c:pt idx="340">
                  <c:v>4</c:v>
                </c:pt>
                <c:pt idx="341">
                  <c:v>8</c:v>
                </c:pt>
                <c:pt idx="342">
                  <c:v>3</c:v>
                </c:pt>
                <c:pt idx="343">
                  <c:v>11</c:v>
                </c:pt>
                <c:pt idx="344">
                  <c:v>6</c:v>
                </c:pt>
                <c:pt idx="345">
                  <c:v>1</c:v>
                </c:pt>
                <c:pt idx="346">
                  <c:v>1</c:v>
                </c:pt>
                <c:pt idx="347">
                  <c:v>11</c:v>
                </c:pt>
                <c:pt idx="348">
                  <c:v>8</c:v>
                </c:pt>
                <c:pt idx="349">
                  <c:v>10</c:v>
                </c:pt>
                <c:pt idx="350">
                  <c:v>6</c:v>
                </c:pt>
                <c:pt idx="351">
                  <c:v>12</c:v>
                </c:pt>
                <c:pt idx="352">
                  <c:v>1</c:v>
                </c:pt>
                <c:pt idx="353">
                  <c:v>4</c:v>
                </c:pt>
                <c:pt idx="354">
                  <c:v>3</c:v>
                </c:pt>
                <c:pt idx="355">
                  <c:v>8</c:v>
                </c:pt>
                <c:pt idx="356">
                  <c:v>3</c:v>
                </c:pt>
                <c:pt idx="357">
                  <c:v>7</c:v>
                </c:pt>
                <c:pt idx="358">
                  <c:v>9</c:v>
                </c:pt>
                <c:pt idx="359">
                  <c:v>3</c:v>
                </c:pt>
                <c:pt idx="360">
                  <c:v>1</c:v>
                </c:pt>
                <c:pt idx="361">
                  <c:v>1</c:v>
                </c:pt>
                <c:pt idx="362">
                  <c:v>5</c:v>
                </c:pt>
                <c:pt idx="363">
                  <c:v>3</c:v>
                </c:pt>
                <c:pt idx="364">
                  <c:v>2</c:v>
                </c:pt>
                <c:pt idx="365">
                  <c:v>2</c:v>
                </c:pt>
                <c:pt idx="366">
                  <c:v>0</c:v>
                </c:pt>
                <c:pt idx="367">
                  <c:v>0</c:v>
                </c:pt>
                <c:pt idx="368">
                  <c:v>4</c:v>
                </c:pt>
                <c:pt idx="369">
                  <c:v>6</c:v>
                </c:pt>
                <c:pt idx="370">
                  <c:v>0</c:v>
                </c:pt>
                <c:pt idx="371">
                  <c:v>2</c:v>
                </c:pt>
                <c:pt idx="372">
                  <c:v>2</c:v>
                </c:pt>
                <c:pt idx="373">
                  <c:v>0</c:v>
                </c:pt>
                <c:pt idx="374">
                  <c:v>0</c:v>
                </c:pt>
                <c:pt idx="375">
                  <c:v>1</c:v>
                </c:pt>
                <c:pt idx="376">
                  <c:v>1</c:v>
                </c:pt>
                <c:pt idx="377">
                  <c:v>3</c:v>
                </c:pt>
                <c:pt idx="378">
                  <c:v>1</c:v>
                </c:pt>
                <c:pt idx="379">
                  <c:v>0</c:v>
                </c:pt>
                <c:pt idx="380">
                  <c:v>0</c:v>
                </c:pt>
                <c:pt idx="381">
                  <c:v>2</c:v>
                </c:pt>
                <c:pt idx="382">
                  <c:v>6</c:v>
                </c:pt>
                <c:pt idx="383">
                  <c:v>4</c:v>
                </c:pt>
                <c:pt idx="384">
                  <c:v>0</c:v>
                </c:pt>
                <c:pt idx="385">
                  <c:v>1</c:v>
                </c:pt>
                <c:pt idx="386">
                  <c:v>3</c:v>
                </c:pt>
                <c:pt idx="387">
                  <c:v>1</c:v>
                </c:pt>
                <c:pt idx="388">
                  <c:v>3</c:v>
                </c:pt>
                <c:pt idx="389">
                  <c:v>1</c:v>
                </c:pt>
                <c:pt idx="390">
                  <c:v>2</c:v>
                </c:pt>
                <c:pt idx="391">
                  <c:v>3</c:v>
                </c:pt>
                <c:pt idx="392">
                  <c:v>1</c:v>
                </c:pt>
                <c:pt idx="393">
                  <c:v>8</c:v>
                </c:pt>
                <c:pt idx="394">
                  <c:v>2</c:v>
                </c:pt>
                <c:pt idx="395">
                  <c:v>0</c:v>
                </c:pt>
                <c:pt idx="396">
                  <c:v>8</c:v>
                </c:pt>
                <c:pt idx="397">
                  <c:v>5</c:v>
                </c:pt>
                <c:pt idx="398">
                  <c:v>2</c:v>
                </c:pt>
                <c:pt idx="399">
                  <c:v>1</c:v>
                </c:pt>
                <c:pt idx="400">
                  <c:v>0</c:v>
                </c:pt>
                <c:pt idx="401">
                  <c:v>0</c:v>
                </c:pt>
                <c:pt idx="402">
                  <c:v>2</c:v>
                </c:pt>
                <c:pt idx="403">
                  <c:v>2</c:v>
                </c:pt>
                <c:pt idx="404">
                  <c:v>7</c:v>
                </c:pt>
                <c:pt idx="405">
                  <c:v>3</c:v>
                </c:pt>
                <c:pt idx="406">
                  <c:v>3</c:v>
                </c:pt>
                <c:pt idx="407">
                  <c:v>1</c:v>
                </c:pt>
                <c:pt idx="408">
                  <c:v>3</c:v>
                </c:pt>
                <c:pt idx="409">
                  <c:v>2</c:v>
                </c:pt>
                <c:pt idx="410">
                  <c:v>1</c:v>
                </c:pt>
                <c:pt idx="411">
                  <c:v>4</c:v>
                </c:pt>
                <c:pt idx="412">
                  <c:v>2</c:v>
                </c:pt>
                <c:pt idx="413">
                  <c:v>3</c:v>
                </c:pt>
                <c:pt idx="414">
                  <c:v>1</c:v>
                </c:pt>
                <c:pt idx="415">
                  <c:v>1</c:v>
                </c:pt>
                <c:pt idx="416">
                  <c:v>2</c:v>
                </c:pt>
                <c:pt idx="417">
                  <c:v>5</c:v>
                </c:pt>
                <c:pt idx="418">
                  <c:v>1</c:v>
                </c:pt>
                <c:pt idx="419">
                  <c:v>3</c:v>
                </c:pt>
                <c:pt idx="420">
                  <c:v>0</c:v>
                </c:pt>
                <c:pt idx="421">
                  <c:v>2</c:v>
                </c:pt>
                <c:pt idx="422">
                  <c:v>0</c:v>
                </c:pt>
                <c:pt idx="423">
                  <c:v>1</c:v>
                </c:pt>
                <c:pt idx="424">
                  <c:v>4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4</c:v>
                </c:pt>
                <c:pt idx="430">
                  <c:v>2</c:v>
                </c:pt>
                <c:pt idx="431">
                  <c:v>15</c:v>
                </c:pt>
                <c:pt idx="432">
                  <c:v>3</c:v>
                </c:pt>
                <c:pt idx="433">
                  <c:v>16</c:v>
                </c:pt>
                <c:pt idx="434">
                  <c:v>10</c:v>
                </c:pt>
                <c:pt idx="435">
                  <c:v>13</c:v>
                </c:pt>
                <c:pt idx="436">
                  <c:v>2</c:v>
                </c:pt>
                <c:pt idx="437">
                  <c:v>6</c:v>
                </c:pt>
                <c:pt idx="438">
                  <c:v>10</c:v>
                </c:pt>
                <c:pt idx="439">
                  <c:v>21</c:v>
                </c:pt>
                <c:pt idx="440">
                  <c:v>14</c:v>
                </c:pt>
                <c:pt idx="441">
                  <c:v>16</c:v>
                </c:pt>
                <c:pt idx="442">
                  <c:v>22</c:v>
                </c:pt>
                <c:pt idx="443">
                  <c:v>6</c:v>
                </c:pt>
                <c:pt idx="444">
                  <c:v>8</c:v>
                </c:pt>
                <c:pt idx="445">
                  <c:v>12</c:v>
                </c:pt>
                <c:pt idx="446">
                  <c:v>21</c:v>
                </c:pt>
                <c:pt idx="447">
                  <c:v>39</c:v>
                </c:pt>
                <c:pt idx="448">
                  <c:v>17</c:v>
                </c:pt>
                <c:pt idx="449">
                  <c:v>25</c:v>
                </c:pt>
                <c:pt idx="450">
                  <c:v>6</c:v>
                </c:pt>
                <c:pt idx="451">
                  <c:v>7</c:v>
                </c:pt>
                <c:pt idx="452">
                  <c:v>54</c:v>
                </c:pt>
                <c:pt idx="453">
                  <c:v>24</c:v>
                </c:pt>
                <c:pt idx="454">
                  <c:v>34</c:v>
                </c:pt>
                <c:pt idx="455">
                  <c:v>38</c:v>
                </c:pt>
                <c:pt idx="456">
                  <c:v>25</c:v>
                </c:pt>
                <c:pt idx="457">
                  <c:v>10</c:v>
                </c:pt>
                <c:pt idx="458">
                  <c:v>8</c:v>
                </c:pt>
                <c:pt idx="459">
                  <c:v>34</c:v>
                </c:pt>
                <c:pt idx="460">
                  <c:v>39</c:v>
                </c:pt>
                <c:pt idx="461">
                  <c:v>36</c:v>
                </c:pt>
                <c:pt idx="462">
                  <c:v>35</c:v>
                </c:pt>
                <c:pt idx="463">
                  <c:v>37</c:v>
                </c:pt>
                <c:pt idx="464">
                  <c:v>17</c:v>
                </c:pt>
                <c:pt idx="465">
                  <c:v>9</c:v>
                </c:pt>
                <c:pt idx="466">
                  <c:v>68</c:v>
                </c:pt>
                <c:pt idx="467">
                  <c:v>45</c:v>
                </c:pt>
                <c:pt idx="468">
                  <c:v>53</c:v>
                </c:pt>
                <c:pt idx="469">
                  <c:v>40</c:v>
                </c:pt>
                <c:pt idx="470">
                  <c:v>63</c:v>
                </c:pt>
                <c:pt idx="471">
                  <c:v>24</c:v>
                </c:pt>
                <c:pt idx="472">
                  <c:v>5</c:v>
                </c:pt>
                <c:pt idx="473">
                  <c:v>39</c:v>
                </c:pt>
                <c:pt idx="474">
                  <c:v>70</c:v>
                </c:pt>
                <c:pt idx="475">
                  <c:v>68</c:v>
                </c:pt>
                <c:pt idx="476">
                  <c:v>49</c:v>
                </c:pt>
                <c:pt idx="477">
                  <c:v>38</c:v>
                </c:pt>
                <c:pt idx="478">
                  <c:v>6</c:v>
                </c:pt>
                <c:pt idx="479">
                  <c:v>10</c:v>
                </c:pt>
                <c:pt idx="480">
                  <c:v>37</c:v>
                </c:pt>
                <c:pt idx="481">
                  <c:v>37</c:v>
                </c:pt>
                <c:pt idx="482">
                  <c:v>39</c:v>
                </c:pt>
                <c:pt idx="483">
                  <c:v>36</c:v>
                </c:pt>
                <c:pt idx="484">
                  <c:v>29</c:v>
                </c:pt>
                <c:pt idx="485">
                  <c:v>13</c:v>
                </c:pt>
                <c:pt idx="486">
                  <c:v>7</c:v>
                </c:pt>
                <c:pt idx="487">
                  <c:v>24</c:v>
                </c:pt>
                <c:pt idx="488">
                  <c:v>24</c:v>
                </c:pt>
                <c:pt idx="489">
                  <c:v>24</c:v>
                </c:pt>
                <c:pt idx="490">
                  <c:v>48</c:v>
                </c:pt>
                <c:pt idx="491">
                  <c:v>29</c:v>
                </c:pt>
                <c:pt idx="492">
                  <c:v>15</c:v>
                </c:pt>
                <c:pt idx="493">
                  <c:v>0</c:v>
                </c:pt>
                <c:pt idx="494">
                  <c:v>33</c:v>
                </c:pt>
                <c:pt idx="495">
                  <c:v>33</c:v>
                </c:pt>
                <c:pt idx="496">
                  <c:v>18</c:v>
                </c:pt>
                <c:pt idx="497">
                  <c:v>19</c:v>
                </c:pt>
                <c:pt idx="498">
                  <c:v>18</c:v>
                </c:pt>
                <c:pt idx="499">
                  <c:v>10</c:v>
                </c:pt>
                <c:pt idx="500">
                  <c:v>7</c:v>
                </c:pt>
                <c:pt idx="501">
                  <c:v>37</c:v>
                </c:pt>
                <c:pt idx="502">
                  <c:v>27</c:v>
                </c:pt>
                <c:pt idx="503">
                  <c:v>14</c:v>
                </c:pt>
                <c:pt idx="504">
                  <c:v>4</c:v>
                </c:pt>
                <c:pt idx="505">
                  <c:v>27</c:v>
                </c:pt>
                <c:pt idx="506">
                  <c:v>0</c:v>
                </c:pt>
                <c:pt idx="507">
                  <c:v>4</c:v>
                </c:pt>
                <c:pt idx="508">
                  <c:v>35</c:v>
                </c:pt>
                <c:pt idx="509">
                  <c:v>16</c:v>
                </c:pt>
                <c:pt idx="510">
                  <c:v>23</c:v>
                </c:pt>
                <c:pt idx="511">
                  <c:v>16</c:v>
                </c:pt>
                <c:pt idx="512">
                  <c:v>8</c:v>
                </c:pt>
                <c:pt idx="513">
                  <c:v>1</c:v>
                </c:pt>
                <c:pt idx="514">
                  <c:v>3</c:v>
                </c:pt>
                <c:pt idx="515">
                  <c:v>20</c:v>
                </c:pt>
                <c:pt idx="516">
                  <c:v>22</c:v>
                </c:pt>
                <c:pt idx="517">
                  <c:v>19</c:v>
                </c:pt>
                <c:pt idx="518">
                  <c:v>8</c:v>
                </c:pt>
                <c:pt idx="519">
                  <c:v>12</c:v>
                </c:pt>
                <c:pt idx="520">
                  <c:v>0</c:v>
                </c:pt>
                <c:pt idx="521">
                  <c:v>5</c:v>
                </c:pt>
                <c:pt idx="522">
                  <c:v>13</c:v>
                </c:pt>
                <c:pt idx="523">
                  <c:v>11</c:v>
                </c:pt>
                <c:pt idx="524">
                  <c:v>16</c:v>
                </c:pt>
                <c:pt idx="525">
                  <c:v>3</c:v>
                </c:pt>
                <c:pt idx="526">
                  <c:v>13</c:v>
                </c:pt>
                <c:pt idx="527">
                  <c:v>2</c:v>
                </c:pt>
                <c:pt idx="528">
                  <c:v>2</c:v>
                </c:pt>
                <c:pt idx="529">
                  <c:v>19</c:v>
                </c:pt>
                <c:pt idx="530">
                  <c:v>7</c:v>
                </c:pt>
                <c:pt idx="531">
                  <c:v>6</c:v>
                </c:pt>
                <c:pt idx="532">
                  <c:v>5</c:v>
                </c:pt>
                <c:pt idx="533">
                  <c:v>6</c:v>
                </c:pt>
                <c:pt idx="534">
                  <c:v>4</c:v>
                </c:pt>
                <c:pt idx="535">
                  <c:v>2</c:v>
                </c:pt>
                <c:pt idx="536">
                  <c:v>7</c:v>
                </c:pt>
                <c:pt idx="537">
                  <c:v>10</c:v>
                </c:pt>
                <c:pt idx="538">
                  <c:v>13</c:v>
                </c:pt>
                <c:pt idx="539">
                  <c:v>4</c:v>
                </c:pt>
                <c:pt idx="540">
                  <c:v>7</c:v>
                </c:pt>
                <c:pt idx="541">
                  <c:v>0</c:v>
                </c:pt>
                <c:pt idx="542">
                  <c:v>3</c:v>
                </c:pt>
                <c:pt idx="543">
                  <c:v>5</c:v>
                </c:pt>
                <c:pt idx="544">
                  <c:v>10</c:v>
                </c:pt>
                <c:pt idx="545">
                  <c:v>10</c:v>
                </c:pt>
                <c:pt idx="546">
                  <c:v>8</c:v>
                </c:pt>
                <c:pt idx="547">
                  <c:v>7</c:v>
                </c:pt>
                <c:pt idx="548">
                  <c:v>1</c:v>
                </c:pt>
                <c:pt idx="549">
                  <c:v>0</c:v>
                </c:pt>
                <c:pt idx="550">
                  <c:v>2</c:v>
                </c:pt>
                <c:pt idx="551">
                  <c:v>3</c:v>
                </c:pt>
                <c:pt idx="552">
                  <c:v>14</c:v>
                </c:pt>
                <c:pt idx="553">
                  <c:v>8</c:v>
                </c:pt>
                <c:pt idx="554">
                  <c:v>4</c:v>
                </c:pt>
                <c:pt idx="555">
                  <c:v>0</c:v>
                </c:pt>
                <c:pt idx="556">
                  <c:v>0</c:v>
                </c:pt>
                <c:pt idx="557">
                  <c:v>4</c:v>
                </c:pt>
                <c:pt idx="558">
                  <c:v>4</c:v>
                </c:pt>
                <c:pt idx="559">
                  <c:v>2</c:v>
                </c:pt>
                <c:pt idx="560">
                  <c:v>3</c:v>
                </c:pt>
                <c:pt idx="561">
                  <c:v>4</c:v>
                </c:pt>
                <c:pt idx="562">
                  <c:v>2</c:v>
                </c:pt>
                <c:pt idx="563">
                  <c:v>2</c:v>
                </c:pt>
                <c:pt idx="564">
                  <c:v>2</c:v>
                </c:pt>
                <c:pt idx="565">
                  <c:v>5</c:v>
                </c:pt>
                <c:pt idx="566">
                  <c:v>2</c:v>
                </c:pt>
                <c:pt idx="567">
                  <c:v>6</c:v>
                </c:pt>
                <c:pt idx="568">
                  <c:v>-1</c:v>
                </c:pt>
                <c:pt idx="569">
                  <c:v>0</c:v>
                </c:pt>
                <c:pt idx="570">
                  <c:v>1</c:v>
                </c:pt>
                <c:pt idx="571">
                  <c:v>1</c:v>
                </c:pt>
                <c:pt idx="572">
                  <c:v>2</c:v>
                </c:pt>
                <c:pt idx="573">
                  <c:v>3</c:v>
                </c:pt>
                <c:pt idx="574">
                  <c:v>1</c:v>
                </c:pt>
                <c:pt idx="575">
                  <c:v>3</c:v>
                </c:pt>
                <c:pt idx="576">
                  <c:v>0</c:v>
                </c:pt>
                <c:pt idx="577">
                  <c:v>0</c:v>
                </c:pt>
                <c:pt idx="578">
                  <c:v>2</c:v>
                </c:pt>
                <c:pt idx="579">
                  <c:v>2</c:v>
                </c:pt>
                <c:pt idx="580">
                  <c:v>4</c:v>
                </c:pt>
                <c:pt idx="581">
                  <c:v>2</c:v>
                </c:pt>
                <c:pt idx="582">
                  <c:v>1</c:v>
                </c:pt>
                <c:pt idx="583">
                  <c:v>2</c:v>
                </c:pt>
                <c:pt idx="584">
                  <c:v>0</c:v>
                </c:pt>
                <c:pt idx="585">
                  <c:v>4</c:v>
                </c:pt>
                <c:pt idx="586">
                  <c:v>2</c:v>
                </c:pt>
                <c:pt idx="587">
                  <c:v>2</c:v>
                </c:pt>
                <c:pt idx="588">
                  <c:v>2</c:v>
                </c:pt>
                <c:pt idx="589">
                  <c:v>1</c:v>
                </c:pt>
                <c:pt idx="590">
                  <c:v>0</c:v>
                </c:pt>
                <c:pt idx="591">
                  <c:v>0</c:v>
                </c:pt>
                <c:pt idx="592">
                  <c:v>2</c:v>
                </c:pt>
                <c:pt idx="593">
                  <c:v>1</c:v>
                </c:pt>
                <c:pt idx="594">
                  <c:v>1</c:v>
                </c:pt>
                <c:pt idx="595">
                  <c:v>2</c:v>
                </c:pt>
                <c:pt idx="596">
                  <c:v>2</c:v>
                </c:pt>
                <c:pt idx="597">
                  <c:v>0</c:v>
                </c:pt>
                <c:pt idx="598">
                  <c:v>0</c:v>
                </c:pt>
                <c:pt idx="599">
                  <c:v>3</c:v>
                </c:pt>
                <c:pt idx="600">
                  <c:v>1</c:v>
                </c:pt>
                <c:pt idx="601">
                  <c:v>3</c:v>
                </c:pt>
                <c:pt idx="602">
                  <c:v>1</c:v>
                </c:pt>
                <c:pt idx="603">
                  <c:v>4</c:v>
                </c:pt>
                <c:pt idx="604">
                  <c:v>0</c:v>
                </c:pt>
                <c:pt idx="605">
                  <c:v>0</c:v>
                </c:pt>
                <c:pt idx="606">
                  <c:v>4</c:v>
                </c:pt>
                <c:pt idx="607">
                  <c:v>2</c:v>
                </c:pt>
                <c:pt idx="608">
                  <c:v>5</c:v>
                </c:pt>
                <c:pt idx="609">
                  <c:v>6</c:v>
                </c:pt>
                <c:pt idx="610">
                  <c:v>5</c:v>
                </c:pt>
                <c:pt idx="611">
                  <c:v>0</c:v>
                </c:pt>
                <c:pt idx="612">
                  <c:v>2</c:v>
                </c:pt>
                <c:pt idx="613">
                  <c:v>8</c:v>
                </c:pt>
                <c:pt idx="614">
                  <c:v>17</c:v>
                </c:pt>
                <c:pt idx="615">
                  <c:v>19</c:v>
                </c:pt>
                <c:pt idx="616">
                  <c:v>42</c:v>
                </c:pt>
                <c:pt idx="617">
                  <c:v>30</c:v>
                </c:pt>
                <c:pt idx="618">
                  <c:v>7</c:v>
                </c:pt>
                <c:pt idx="619">
                  <c:v>12</c:v>
                </c:pt>
                <c:pt idx="620">
                  <c:v>56</c:v>
                </c:pt>
                <c:pt idx="621">
                  <c:v>33</c:v>
                </c:pt>
                <c:pt idx="622">
                  <c:v>38</c:v>
                </c:pt>
                <c:pt idx="623">
                  <c:v>33</c:v>
                </c:pt>
                <c:pt idx="624">
                  <c:v>26</c:v>
                </c:pt>
                <c:pt idx="625">
                  <c:v>29</c:v>
                </c:pt>
                <c:pt idx="626">
                  <c:v>14</c:v>
                </c:pt>
                <c:pt idx="627">
                  <c:v>58</c:v>
                </c:pt>
                <c:pt idx="628">
                  <c:v>61</c:v>
                </c:pt>
                <c:pt idx="629">
                  <c:v>80</c:v>
                </c:pt>
                <c:pt idx="630">
                  <c:v>77</c:v>
                </c:pt>
                <c:pt idx="631">
                  <c:v>64</c:v>
                </c:pt>
                <c:pt idx="632">
                  <c:v>27</c:v>
                </c:pt>
                <c:pt idx="633">
                  <c:v>11</c:v>
                </c:pt>
                <c:pt idx="634">
                  <c:v>79</c:v>
                </c:pt>
                <c:pt idx="635">
                  <c:v>85</c:v>
                </c:pt>
                <c:pt idx="636">
                  <c:v>66</c:v>
                </c:pt>
                <c:pt idx="637">
                  <c:v>54</c:v>
                </c:pt>
                <c:pt idx="638">
                  <c:v>56</c:v>
                </c:pt>
                <c:pt idx="639">
                  <c:v>9</c:v>
                </c:pt>
                <c:pt idx="640">
                  <c:v>4</c:v>
                </c:pt>
                <c:pt idx="641">
                  <c:v>55</c:v>
                </c:pt>
                <c:pt idx="642">
                  <c:v>55</c:v>
                </c:pt>
                <c:pt idx="643">
                  <c:v>42</c:v>
                </c:pt>
                <c:pt idx="644">
                  <c:v>43</c:v>
                </c:pt>
                <c:pt idx="645">
                  <c:v>58</c:v>
                </c:pt>
                <c:pt idx="646">
                  <c:v>10</c:v>
                </c:pt>
                <c:pt idx="647">
                  <c:v>5</c:v>
                </c:pt>
                <c:pt idx="648">
                  <c:v>15</c:v>
                </c:pt>
                <c:pt idx="649">
                  <c:v>20</c:v>
                </c:pt>
                <c:pt idx="650">
                  <c:v>64</c:v>
                </c:pt>
                <c:pt idx="651">
                  <c:v>34</c:v>
                </c:pt>
                <c:pt idx="652">
                  <c:v>38</c:v>
                </c:pt>
                <c:pt idx="653">
                  <c:v>6</c:v>
                </c:pt>
                <c:pt idx="654">
                  <c:v>3</c:v>
                </c:pt>
                <c:pt idx="655">
                  <c:v>30</c:v>
                </c:pt>
                <c:pt idx="656">
                  <c:v>27</c:v>
                </c:pt>
                <c:pt idx="657">
                  <c:v>22</c:v>
                </c:pt>
                <c:pt idx="658">
                  <c:v>17</c:v>
                </c:pt>
                <c:pt idx="659">
                  <c:v>14</c:v>
                </c:pt>
                <c:pt idx="660">
                  <c:v>9</c:v>
                </c:pt>
                <c:pt idx="661">
                  <c:v>9</c:v>
                </c:pt>
                <c:pt idx="662">
                  <c:v>32</c:v>
                </c:pt>
                <c:pt idx="663">
                  <c:v>15</c:v>
                </c:pt>
                <c:pt idx="664">
                  <c:v>15</c:v>
                </c:pt>
                <c:pt idx="665">
                  <c:v>9</c:v>
                </c:pt>
                <c:pt idx="666">
                  <c:v>22</c:v>
                </c:pt>
                <c:pt idx="667">
                  <c:v>2</c:v>
                </c:pt>
                <c:pt idx="668">
                  <c:v>1</c:v>
                </c:pt>
                <c:pt idx="669">
                  <c:v>35</c:v>
                </c:pt>
                <c:pt idx="670">
                  <c:v>17</c:v>
                </c:pt>
                <c:pt idx="671">
                  <c:v>3</c:v>
                </c:pt>
                <c:pt idx="672">
                  <c:v>7</c:v>
                </c:pt>
                <c:pt idx="673">
                  <c:v>12</c:v>
                </c:pt>
                <c:pt idx="674">
                  <c:v>2</c:v>
                </c:pt>
                <c:pt idx="675">
                  <c:v>2</c:v>
                </c:pt>
                <c:pt idx="676">
                  <c:v>6</c:v>
                </c:pt>
                <c:pt idx="677">
                  <c:v>18</c:v>
                </c:pt>
                <c:pt idx="678">
                  <c:v>3</c:v>
                </c:pt>
                <c:pt idx="679">
                  <c:v>2</c:v>
                </c:pt>
                <c:pt idx="680">
                  <c:v>-1</c:v>
                </c:pt>
                <c:pt idx="681">
                  <c:v>0</c:v>
                </c:pt>
                <c:pt idx="682">
                  <c:v>0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6</c:v>
                </c:pt>
                <c:pt idx="688">
                  <c:v>2</c:v>
                </c:pt>
                <c:pt idx="689">
                  <c:v>0</c:v>
                </c:pt>
                <c:pt idx="690">
                  <c:v>0</c:v>
                </c:pt>
                <c:pt idx="691">
                  <c:v>7</c:v>
                </c:pt>
                <c:pt idx="692">
                  <c:v>8</c:v>
                </c:pt>
                <c:pt idx="693">
                  <c:v>3</c:v>
                </c:pt>
                <c:pt idx="694">
                  <c:v>2</c:v>
                </c:pt>
                <c:pt idx="695">
                  <c:v>0</c:v>
                </c:pt>
                <c:pt idx="696">
                  <c:v>1</c:v>
                </c:pt>
                <c:pt idx="697">
                  <c:v>1</c:v>
                </c:pt>
                <c:pt idx="698">
                  <c:v>2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37</c:v>
                </c:pt>
                <c:pt idx="704">
                  <c:v>18</c:v>
                </c:pt>
                <c:pt idx="705">
                  <c:v>29</c:v>
                </c:pt>
                <c:pt idx="706">
                  <c:v>0</c:v>
                </c:pt>
                <c:pt idx="707">
                  <c:v>2</c:v>
                </c:pt>
                <c:pt idx="708">
                  <c:v>1</c:v>
                </c:pt>
                <c:pt idx="709">
                  <c:v>1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1</c:v>
                </c:pt>
                <c:pt idx="719">
                  <c:v>0</c:v>
                </c:pt>
                <c:pt idx="720">
                  <c:v>0</c:v>
                </c:pt>
                <c:pt idx="721">
                  <c:v>1</c:v>
                </c:pt>
                <c:pt idx="722">
                  <c:v>1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-1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1</c:v>
                </c:pt>
                <c:pt idx="731">
                  <c:v>1</c:v>
                </c:pt>
                <c:pt idx="732">
                  <c:v>0</c:v>
                </c:pt>
                <c:pt idx="733">
                  <c:v>0</c:v>
                </c:pt>
                <c:pt idx="734">
                  <c:v>4</c:v>
                </c:pt>
                <c:pt idx="735">
                  <c:v>5</c:v>
                </c:pt>
                <c:pt idx="736">
                  <c:v>2</c:v>
                </c:pt>
                <c:pt idx="737">
                  <c:v>3</c:v>
                </c:pt>
                <c:pt idx="738">
                  <c:v>0</c:v>
                </c:pt>
                <c:pt idx="739">
                  <c:v>0</c:v>
                </c:pt>
                <c:pt idx="740">
                  <c:v>1</c:v>
                </c:pt>
                <c:pt idx="741">
                  <c:v>4</c:v>
                </c:pt>
                <c:pt idx="742">
                  <c:v>4</c:v>
                </c:pt>
                <c:pt idx="743">
                  <c:v>9</c:v>
                </c:pt>
                <c:pt idx="744">
                  <c:v>3</c:v>
                </c:pt>
                <c:pt idx="74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66-4ADC-B267-955D5DD07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4601120"/>
        <c:axId val="810044640"/>
      </c:lineChart>
      <c:catAx>
        <c:axId val="109460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10044640"/>
        <c:crosses val="autoZero"/>
        <c:auto val="1"/>
        <c:lblAlgn val="ctr"/>
        <c:lblOffset val="100"/>
        <c:noMultiLvlLbl val="1"/>
      </c:catAx>
      <c:valAx>
        <c:axId val="81004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9460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rotWithShape="1">
      <a:gsLst>
        <a:gs pos="0">
          <a:schemeClr val="accent2">
            <a:lumMod val="110000"/>
            <a:satMod val="105000"/>
            <a:tint val="67000"/>
          </a:schemeClr>
        </a:gs>
        <a:gs pos="50000">
          <a:schemeClr val="accent2">
            <a:lumMod val="105000"/>
            <a:satMod val="103000"/>
            <a:tint val="73000"/>
          </a:schemeClr>
        </a:gs>
        <a:gs pos="100000">
          <a:schemeClr val="accent2">
            <a:lumMod val="105000"/>
            <a:satMod val="109000"/>
            <a:tint val="81000"/>
          </a:schemeClr>
        </a:gs>
      </a:gsLst>
      <a:lin ang="5400000" scaled="0"/>
    </a:gradFill>
    <a:ln w="635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E5D38-4388-43B4-9A6A-201651C83329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E83CCE3B-824F-40B9-9BAA-7CF1F71BF082}">
      <dgm:prSet phldrT="[Texto]"/>
      <dgm:spPr/>
      <dgm:t>
        <a:bodyPr/>
        <a:lstStyle/>
        <a:p>
          <a:r>
            <a:rPr lang="es-ES" dirty="0"/>
            <a:t>Revisión y en su caso sustitución de </a:t>
          </a:r>
          <a:r>
            <a:rPr lang="es-ES" dirty="0" err="1"/>
            <a:t>flyers</a:t>
          </a:r>
          <a:r>
            <a:rPr lang="es-ES" dirty="0"/>
            <a:t> en los edificios</a:t>
          </a:r>
          <a:endParaRPr lang="es-MX" dirty="0"/>
        </a:p>
      </dgm:t>
    </dgm:pt>
    <dgm:pt modelId="{14F63EF7-B7DF-44D4-BD0D-2FE15AFAD0D2}" type="parTrans" cxnId="{D3495D05-737A-47D4-804F-EAF971EB5EB4}">
      <dgm:prSet/>
      <dgm:spPr/>
      <dgm:t>
        <a:bodyPr/>
        <a:lstStyle/>
        <a:p>
          <a:endParaRPr lang="es-MX"/>
        </a:p>
      </dgm:t>
    </dgm:pt>
    <dgm:pt modelId="{45C2892A-534B-4B9C-827F-F380BB0F2B14}" type="sibTrans" cxnId="{D3495D05-737A-47D4-804F-EAF971EB5EB4}">
      <dgm:prSet/>
      <dgm:spPr/>
      <dgm:t>
        <a:bodyPr/>
        <a:lstStyle/>
        <a:p>
          <a:endParaRPr lang="es-MX"/>
        </a:p>
      </dgm:t>
    </dgm:pt>
    <dgm:pt modelId="{F3D23181-987E-452D-9C3B-7A0FC1E97336}">
      <dgm:prSet phldrT="[Texto]"/>
      <dgm:spPr/>
      <dgm:t>
        <a:bodyPr/>
        <a:lstStyle/>
        <a:p>
          <a:r>
            <a:rPr lang="es-ES" dirty="0"/>
            <a:t>Trabajo de sensibilización con el personal y los estudiantes sobre la importancia de las medidas de seguridad</a:t>
          </a:r>
          <a:endParaRPr lang="es-MX" dirty="0"/>
        </a:p>
      </dgm:t>
    </dgm:pt>
    <dgm:pt modelId="{108B4465-C0F7-44E0-BCFE-67167CFD5B1D}" type="parTrans" cxnId="{A0D4BF08-5CF9-4433-953A-BF81D81F9F9E}">
      <dgm:prSet/>
      <dgm:spPr/>
      <dgm:t>
        <a:bodyPr/>
        <a:lstStyle/>
        <a:p>
          <a:endParaRPr lang="es-MX"/>
        </a:p>
      </dgm:t>
    </dgm:pt>
    <dgm:pt modelId="{F6AA8753-AC6E-4FF4-81E0-84C9020EC3B8}" type="sibTrans" cxnId="{A0D4BF08-5CF9-4433-953A-BF81D81F9F9E}">
      <dgm:prSet/>
      <dgm:spPr/>
      <dgm:t>
        <a:bodyPr/>
        <a:lstStyle/>
        <a:p>
          <a:endParaRPr lang="es-MX"/>
        </a:p>
      </dgm:t>
    </dgm:pt>
    <dgm:pt modelId="{80037383-563F-400D-B80D-DBADC59F7D5D}">
      <dgm:prSet phldrT="[Texto]"/>
      <dgm:spPr/>
      <dgm:t>
        <a:bodyPr/>
        <a:lstStyle/>
        <a:p>
          <a:r>
            <a:rPr lang="es-ES" dirty="0"/>
            <a:t>Reducción de la movilidad</a:t>
          </a:r>
          <a:endParaRPr lang="es-MX" dirty="0"/>
        </a:p>
      </dgm:t>
    </dgm:pt>
    <dgm:pt modelId="{8E9016B9-D771-4882-B749-6FC22219BE54}" type="parTrans" cxnId="{3183713A-07B0-43A8-80DF-8DF394EA11F4}">
      <dgm:prSet/>
      <dgm:spPr/>
      <dgm:t>
        <a:bodyPr/>
        <a:lstStyle/>
        <a:p>
          <a:endParaRPr lang="es-MX"/>
        </a:p>
      </dgm:t>
    </dgm:pt>
    <dgm:pt modelId="{6A5D3336-6785-40BB-AFA3-ECE87CC062A1}" type="sibTrans" cxnId="{3183713A-07B0-43A8-80DF-8DF394EA11F4}">
      <dgm:prSet/>
      <dgm:spPr/>
      <dgm:t>
        <a:bodyPr/>
        <a:lstStyle/>
        <a:p>
          <a:endParaRPr lang="es-MX"/>
        </a:p>
      </dgm:t>
    </dgm:pt>
    <dgm:pt modelId="{734D5227-F517-43BD-B1AC-3B25A55C254F}" type="pres">
      <dgm:prSet presAssocID="{06EE5D38-4388-43B4-9A6A-201651C83329}" presName="linearFlow" presStyleCnt="0">
        <dgm:presLayoutVars>
          <dgm:dir/>
          <dgm:resizeHandles val="exact"/>
        </dgm:presLayoutVars>
      </dgm:prSet>
      <dgm:spPr/>
    </dgm:pt>
    <dgm:pt modelId="{2AD3E0C1-F673-4278-B417-0D0A63014A13}" type="pres">
      <dgm:prSet presAssocID="{E83CCE3B-824F-40B9-9BAA-7CF1F71BF082}" presName="composite" presStyleCnt="0"/>
      <dgm:spPr/>
    </dgm:pt>
    <dgm:pt modelId="{9AB5ECBE-2F04-4734-9DDA-306FBB6E07BE}" type="pres">
      <dgm:prSet presAssocID="{E83CCE3B-824F-40B9-9BAA-7CF1F71BF082}" presName="imgShp" presStyleLbl="fgImgPlace1" presStyleIdx="0" presStyleCnt="3" custLinFactNeighborX="-49295" custLinFactNeighborY="-295"/>
      <dgm:spPr/>
    </dgm:pt>
    <dgm:pt modelId="{C4BF207D-9B21-44CB-B5A4-DB89A0CC63C3}" type="pres">
      <dgm:prSet presAssocID="{E83CCE3B-824F-40B9-9BAA-7CF1F71BF082}" presName="txShp" presStyleLbl="node1" presStyleIdx="0" presStyleCnt="3" custScaleX="127490" custLinFactNeighborX="9327" custLinFactNeighborY="-295">
        <dgm:presLayoutVars>
          <dgm:bulletEnabled val="1"/>
        </dgm:presLayoutVars>
      </dgm:prSet>
      <dgm:spPr/>
    </dgm:pt>
    <dgm:pt modelId="{D1925353-03AB-44BF-A589-A019E4865D98}" type="pres">
      <dgm:prSet presAssocID="{45C2892A-534B-4B9C-827F-F380BB0F2B14}" presName="spacing" presStyleCnt="0"/>
      <dgm:spPr/>
    </dgm:pt>
    <dgm:pt modelId="{43482C99-B77D-4870-8BEA-0C860E91EC54}" type="pres">
      <dgm:prSet presAssocID="{F3D23181-987E-452D-9C3B-7A0FC1E97336}" presName="composite" presStyleCnt="0"/>
      <dgm:spPr/>
    </dgm:pt>
    <dgm:pt modelId="{5BD04005-656B-432C-B002-A118012AAE53}" type="pres">
      <dgm:prSet presAssocID="{F3D23181-987E-452D-9C3B-7A0FC1E97336}" presName="imgShp" presStyleLbl="fgImgPlace1" presStyleIdx="1" presStyleCnt="3" custLinFactNeighborX="-48260"/>
      <dgm:spPr/>
    </dgm:pt>
    <dgm:pt modelId="{42437337-4399-4C6D-A068-3224A077B458}" type="pres">
      <dgm:prSet presAssocID="{F3D23181-987E-452D-9C3B-7A0FC1E97336}" presName="txShp" presStyleLbl="node1" presStyleIdx="1" presStyleCnt="3" custScaleX="132494" custLinFactNeighborX="7394" custLinFactNeighborY="1174">
        <dgm:presLayoutVars>
          <dgm:bulletEnabled val="1"/>
        </dgm:presLayoutVars>
      </dgm:prSet>
      <dgm:spPr/>
    </dgm:pt>
    <dgm:pt modelId="{DECCB96B-7576-4BC4-B7D8-9A0632E598D2}" type="pres">
      <dgm:prSet presAssocID="{F6AA8753-AC6E-4FF4-81E0-84C9020EC3B8}" presName="spacing" presStyleCnt="0"/>
      <dgm:spPr/>
    </dgm:pt>
    <dgm:pt modelId="{359E2445-7E99-4DBE-A430-D3F00F610E29}" type="pres">
      <dgm:prSet presAssocID="{80037383-563F-400D-B80D-DBADC59F7D5D}" presName="composite" presStyleCnt="0"/>
      <dgm:spPr/>
    </dgm:pt>
    <dgm:pt modelId="{B5620CAF-335E-4529-9BA6-B0906E545229}" type="pres">
      <dgm:prSet presAssocID="{80037383-563F-400D-B80D-DBADC59F7D5D}" presName="imgShp" presStyleLbl="fgImgPlace1" presStyleIdx="2" presStyleCnt="3" custLinFactNeighborX="-65727" custLinFactNeighborY="117"/>
      <dgm:spPr/>
    </dgm:pt>
    <dgm:pt modelId="{B7F43BD3-8C75-4B10-8194-DE14F2A3398A}" type="pres">
      <dgm:prSet presAssocID="{80037383-563F-400D-B80D-DBADC59F7D5D}" presName="txShp" presStyleLbl="node1" presStyleIdx="2" presStyleCnt="3" custScaleX="131857" custLinFactNeighborX="17517" custLinFactNeighborY="-3521">
        <dgm:presLayoutVars>
          <dgm:bulletEnabled val="1"/>
        </dgm:presLayoutVars>
      </dgm:prSet>
      <dgm:spPr/>
    </dgm:pt>
  </dgm:ptLst>
  <dgm:cxnLst>
    <dgm:cxn modelId="{D3495D05-737A-47D4-804F-EAF971EB5EB4}" srcId="{06EE5D38-4388-43B4-9A6A-201651C83329}" destId="{E83CCE3B-824F-40B9-9BAA-7CF1F71BF082}" srcOrd="0" destOrd="0" parTransId="{14F63EF7-B7DF-44D4-BD0D-2FE15AFAD0D2}" sibTransId="{45C2892A-534B-4B9C-827F-F380BB0F2B14}"/>
    <dgm:cxn modelId="{A0D4BF08-5CF9-4433-953A-BF81D81F9F9E}" srcId="{06EE5D38-4388-43B4-9A6A-201651C83329}" destId="{F3D23181-987E-452D-9C3B-7A0FC1E97336}" srcOrd="1" destOrd="0" parTransId="{108B4465-C0F7-44E0-BCFE-67167CFD5B1D}" sibTransId="{F6AA8753-AC6E-4FF4-81E0-84C9020EC3B8}"/>
    <dgm:cxn modelId="{3183713A-07B0-43A8-80DF-8DF394EA11F4}" srcId="{06EE5D38-4388-43B4-9A6A-201651C83329}" destId="{80037383-563F-400D-B80D-DBADC59F7D5D}" srcOrd="2" destOrd="0" parTransId="{8E9016B9-D771-4882-B749-6FC22219BE54}" sibTransId="{6A5D3336-6785-40BB-AFA3-ECE87CC062A1}"/>
    <dgm:cxn modelId="{20305660-24DD-4C99-BCE9-F8EDF8DFAAB9}" type="presOf" srcId="{06EE5D38-4388-43B4-9A6A-201651C83329}" destId="{734D5227-F517-43BD-B1AC-3B25A55C254F}" srcOrd="0" destOrd="0" presId="urn:microsoft.com/office/officeart/2005/8/layout/vList3"/>
    <dgm:cxn modelId="{38339C90-D02A-4BBF-8927-D8E0F5435F1A}" type="presOf" srcId="{F3D23181-987E-452D-9C3B-7A0FC1E97336}" destId="{42437337-4399-4C6D-A068-3224A077B458}" srcOrd="0" destOrd="0" presId="urn:microsoft.com/office/officeart/2005/8/layout/vList3"/>
    <dgm:cxn modelId="{E02BB79A-A35F-4218-8AD4-6EB830D528AD}" type="presOf" srcId="{80037383-563F-400D-B80D-DBADC59F7D5D}" destId="{B7F43BD3-8C75-4B10-8194-DE14F2A3398A}" srcOrd="0" destOrd="0" presId="urn:microsoft.com/office/officeart/2005/8/layout/vList3"/>
    <dgm:cxn modelId="{AA3787C5-62FA-4B8C-B3FB-3EB9E99333B5}" type="presOf" srcId="{E83CCE3B-824F-40B9-9BAA-7CF1F71BF082}" destId="{C4BF207D-9B21-44CB-B5A4-DB89A0CC63C3}" srcOrd="0" destOrd="0" presId="urn:microsoft.com/office/officeart/2005/8/layout/vList3"/>
    <dgm:cxn modelId="{301FA239-7082-4781-8045-8B1887FAB063}" type="presParOf" srcId="{734D5227-F517-43BD-B1AC-3B25A55C254F}" destId="{2AD3E0C1-F673-4278-B417-0D0A63014A13}" srcOrd="0" destOrd="0" presId="urn:microsoft.com/office/officeart/2005/8/layout/vList3"/>
    <dgm:cxn modelId="{4215C2CF-0CB7-431F-A2D8-5DE80375524C}" type="presParOf" srcId="{2AD3E0C1-F673-4278-B417-0D0A63014A13}" destId="{9AB5ECBE-2F04-4734-9DDA-306FBB6E07BE}" srcOrd="0" destOrd="0" presId="urn:microsoft.com/office/officeart/2005/8/layout/vList3"/>
    <dgm:cxn modelId="{7E34AE47-B9D8-46E1-BC0C-0B1CB5394D97}" type="presParOf" srcId="{2AD3E0C1-F673-4278-B417-0D0A63014A13}" destId="{C4BF207D-9B21-44CB-B5A4-DB89A0CC63C3}" srcOrd="1" destOrd="0" presId="urn:microsoft.com/office/officeart/2005/8/layout/vList3"/>
    <dgm:cxn modelId="{B61D5158-B53C-4854-BF98-02B2FF8419C8}" type="presParOf" srcId="{734D5227-F517-43BD-B1AC-3B25A55C254F}" destId="{D1925353-03AB-44BF-A589-A019E4865D98}" srcOrd="1" destOrd="0" presId="urn:microsoft.com/office/officeart/2005/8/layout/vList3"/>
    <dgm:cxn modelId="{FFC1B97D-FA13-48E0-8F99-1C4B966284AE}" type="presParOf" srcId="{734D5227-F517-43BD-B1AC-3B25A55C254F}" destId="{43482C99-B77D-4870-8BEA-0C860E91EC54}" srcOrd="2" destOrd="0" presId="urn:microsoft.com/office/officeart/2005/8/layout/vList3"/>
    <dgm:cxn modelId="{001579CE-6EE7-4568-82B3-DDC93589106B}" type="presParOf" srcId="{43482C99-B77D-4870-8BEA-0C860E91EC54}" destId="{5BD04005-656B-432C-B002-A118012AAE53}" srcOrd="0" destOrd="0" presId="urn:microsoft.com/office/officeart/2005/8/layout/vList3"/>
    <dgm:cxn modelId="{6FDDEB12-0888-43A0-9EA1-5367532B8950}" type="presParOf" srcId="{43482C99-B77D-4870-8BEA-0C860E91EC54}" destId="{42437337-4399-4C6D-A068-3224A077B458}" srcOrd="1" destOrd="0" presId="urn:microsoft.com/office/officeart/2005/8/layout/vList3"/>
    <dgm:cxn modelId="{AEE4EE14-3ED7-4CDC-82C4-4E7201A2D692}" type="presParOf" srcId="{734D5227-F517-43BD-B1AC-3B25A55C254F}" destId="{DECCB96B-7576-4BC4-B7D8-9A0632E598D2}" srcOrd="3" destOrd="0" presId="urn:microsoft.com/office/officeart/2005/8/layout/vList3"/>
    <dgm:cxn modelId="{A266DD5D-918C-4225-AA0D-B01571F8CA83}" type="presParOf" srcId="{734D5227-F517-43BD-B1AC-3B25A55C254F}" destId="{359E2445-7E99-4DBE-A430-D3F00F610E29}" srcOrd="4" destOrd="0" presId="urn:microsoft.com/office/officeart/2005/8/layout/vList3"/>
    <dgm:cxn modelId="{3D812FF5-8966-49F3-B52A-CD7A91AE0FF2}" type="presParOf" srcId="{359E2445-7E99-4DBE-A430-D3F00F610E29}" destId="{B5620CAF-335E-4529-9BA6-B0906E545229}" srcOrd="0" destOrd="0" presId="urn:microsoft.com/office/officeart/2005/8/layout/vList3"/>
    <dgm:cxn modelId="{843E7DFC-3142-426B-B656-30769FB3E495}" type="presParOf" srcId="{359E2445-7E99-4DBE-A430-D3F00F610E29}" destId="{B7F43BD3-8C75-4B10-8194-DE14F2A339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EE5D38-4388-43B4-9A6A-201651C83329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E83CCE3B-824F-40B9-9BAA-7CF1F71BF082}">
      <dgm:prSet phldrT="[Texto]"/>
      <dgm:spPr/>
      <dgm:t>
        <a:bodyPr/>
        <a:lstStyle/>
        <a:p>
          <a:r>
            <a:rPr lang="es-ES" dirty="0"/>
            <a:t>La Dirección de Finanzas solicitará al servicio de transporte el apego a la normatividad</a:t>
          </a:r>
          <a:endParaRPr lang="es-MX" dirty="0"/>
        </a:p>
      </dgm:t>
    </dgm:pt>
    <dgm:pt modelId="{14F63EF7-B7DF-44D4-BD0D-2FE15AFAD0D2}" type="parTrans" cxnId="{D3495D05-737A-47D4-804F-EAF971EB5EB4}">
      <dgm:prSet/>
      <dgm:spPr/>
      <dgm:t>
        <a:bodyPr/>
        <a:lstStyle/>
        <a:p>
          <a:endParaRPr lang="es-MX"/>
        </a:p>
      </dgm:t>
    </dgm:pt>
    <dgm:pt modelId="{45C2892A-534B-4B9C-827F-F380BB0F2B14}" type="sibTrans" cxnId="{D3495D05-737A-47D4-804F-EAF971EB5EB4}">
      <dgm:prSet/>
      <dgm:spPr/>
      <dgm:t>
        <a:bodyPr/>
        <a:lstStyle/>
        <a:p>
          <a:endParaRPr lang="es-MX"/>
        </a:p>
      </dgm:t>
    </dgm:pt>
    <dgm:pt modelId="{F3D23181-987E-452D-9C3B-7A0FC1E97336}">
      <dgm:prSet phldrT="[Texto]"/>
      <dgm:spPr/>
      <dgm:t>
        <a:bodyPr/>
        <a:lstStyle/>
        <a:p>
          <a:r>
            <a:rPr lang="es-ES" dirty="0"/>
            <a:t>Realización de </a:t>
          </a:r>
          <a:r>
            <a:rPr lang="es-ES" dirty="0" err="1"/>
            <a:t>termonebulizaciones</a:t>
          </a:r>
          <a:r>
            <a:rPr lang="es-ES" dirty="0"/>
            <a:t> en los espacios de trabajo al concluir la jornada laboral</a:t>
          </a:r>
          <a:endParaRPr lang="es-MX" dirty="0"/>
        </a:p>
      </dgm:t>
    </dgm:pt>
    <dgm:pt modelId="{108B4465-C0F7-44E0-BCFE-67167CFD5B1D}" type="parTrans" cxnId="{A0D4BF08-5CF9-4433-953A-BF81D81F9F9E}">
      <dgm:prSet/>
      <dgm:spPr/>
      <dgm:t>
        <a:bodyPr/>
        <a:lstStyle/>
        <a:p>
          <a:endParaRPr lang="es-MX"/>
        </a:p>
      </dgm:t>
    </dgm:pt>
    <dgm:pt modelId="{F6AA8753-AC6E-4FF4-81E0-84C9020EC3B8}" type="sibTrans" cxnId="{A0D4BF08-5CF9-4433-953A-BF81D81F9F9E}">
      <dgm:prSet/>
      <dgm:spPr/>
      <dgm:t>
        <a:bodyPr/>
        <a:lstStyle/>
        <a:p>
          <a:endParaRPr lang="es-MX"/>
        </a:p>
      </dgm:t>
    </dgm:pt>
    <dgm:pt modelId="{80037383-563F-400D-B80D-DBADC59F7D5D}">
      <dgm:prSet phldrT="[Texto]"/>
      <dgm:spPr/>
      <dgm:t>
        <a:bodyPr/>
        <a:lstStyle/>
        <a:p>
          <a:r>
            <a:rPr lang="es-ES" dirty="0"/>
            <a:t>Implementación de arcos</a:t>
          </a:r>
          <a:endParaRPr lang="es-MX" dirty="0"/>
        </a:p>
      </dgm:t>
    </dgm:pt>
    <dgm:pt modelId="{8E9016B9-D771-4882-B749-6FC22219BE54}" type="parTrans" cxnId="{3183713A-07B0-43A8-80DF-8DF394EA11F4}">
      <dgm:prSet/>
      <dgm:spPr/>
      <dgm:t>
        <a:bodyPr/>
        <a:lstStyle/>
        <a:p>
          <a:endParaRPr lang="es-MX"/>
        </a:p>
      </dgm:t>
    </dgm:pt>
    <dgm:pt modelId="{6A5D3336-6785-40BB-AFA3-ECE87CC062A1}" type="sibTrans" cxnId="{3183713A-07B0-43A8-80DF-8DF394EA11F4}">
      <dgm:prSet/>
      <dgm:spPr/>
      <dgm:t>
        <a:bodyPr/>
        <a:lstStyle/>
        <a:p>
          <a:endParaRPr lang="es-MX"/>
        </a:p>
      </dgm:t>
    </dgm:pt>
    <dgm:pt modelId="{C399CD97-5BAD-4FC3-B167-57CBD0597B38}">
      <dgm:prSet/>
      <dgm:spPr/>
      <dgm:t>
        <a:bodyPr/>
        <a:lstStyle/>
        <a:p>
          <a:r>
            <a:rPr lang="es-ES" dirty="0"/>
            <a:t>Utilización de aplicación para el control</a:t>
          </a:r>
          <a:endParaRPr lang="es-MX" dirty="0"/>
        </a:p>
      </dgm:t>
    </dgm:pt>
    <dgm:pt modelId="{D7A4E617-5483-49E5-A2C8-4847CB57E550}" type="parTrans" cxnId="{DA1E3EE6-3082-4B3C-BA02-8F865FE8E224}">
      <dgm:prSet/>
      <dgm:spPr/>
      <dgm:t>
        <a:bodyPr/>
        <a:lstStyle/>
        <a:p>
          <a:endParaRPr lang="es-MX"/>
        </a:p>
      </dgm:t>
    </dgm:pt>
    <dgm:pt modelId="{A564398B-1002-4647-991A-2EC425333349}" type="sibTrans" cxnId="{DA1E3EE6-3082-4B3C-BA02-8F865FE8E224}">
      <dgm:prSet/>
      <dgm:spPr/>
      <dgm:t>
        <a:bodyPr/>
        <a:lstStyle/>
        <a:p>
          <a:endParaRPr lang="es-MX"/>
        </a:p>
      </dgm:t>
    </dgm:pt>
    <dgm:pt modelId="{734D5227-F517-43BD-B1AC-3B25A55C254F}" type="pres">
      <dgm:prSet presAssocID="{06EE5D38-4388-43B4-9A6A-201651C83329}" presName="linearFlow" presStyleCnt="0">
        <dgm:presLayoutVars>
          <dgm:dir/>
          <dgm:resizeHandles val="exact"/>
        </dgm:presLayoutVars>
      </dgm:prSet>
      <dgm:spPr/>
    </dgm:pt>
    <dgm:pt modelId="{2AD3E0C1-F673-4278-B417-0D0A63014A13}" type="pres">
      <dgm:prSet presAssocID="{E83CCE3B-824F-40B9-9BAA-7CF1F71BF082}" presName="composite" presStyleCnt="0"/>
      <dgm:spPr/>
    </dgm:pt>
    <dgm:pt modelId="{9AB5ECBE-2F04-4734-9DDA-306FBB6E07BE}" type="pres">
      <dgm:prSet presAssocID="{E83CCE3B-824F-40B9-9BAA-7CF1F71BF082}" presName="imgShp" presStyleLbl="fgImgPlace1" presStyleIdx="0" presStyleCnt="4" custLinFactNeighborX="-49295" custLinFactNeighborY="-295"/>
      <dgm:spPr/>
    </dgm:pt>
    <dgm:pt modelId="{C4BF207D-9B21-44CB-B5A4-DB89A0CC63C3}" type="pres">
      <dgm:prSet presAssocID="{E83CCE3B-824F-40B9-9BAA-7CF1F71BF082}" presName="txShp" presStyleLbl="node1" presStyleIdx="0" presStyleCnt="4" custScaleX="127490" custLinFactNeighborX="9327" custLinFactNeighborY="-295">
        <dgm:presLayoutVars>
          <dgm:bulletEnabled val="1"/>
        </dgm:presLayoutVars>
      </dgm:prSet>
      <dgm:spPr/>
    </dgm:pt>
    <dgm:pt modelId="{D1925353-03AB-44BF-A589-A019E4865D98}" type="pres">
      <dgm:prSet presAssocID="{45C2892A-534B-4B9C-827F-F380BB0F2B14}" presName="spacing" presStyleCnt="0"/>
      <dgm:spPr/>
    </dgm:pt>
    <dgm:pt modelId="{43482C99-B77D-4870-8BEA-0C860E91EC54}" type="pres">
      <dgm:prSet presAssocID="{F3D23181-987E-452D-9C3B-7A0FC1E97336}" presName="composite" presStyleCnt="0"/>
      <dgm:spPr/>
    </dgm:pt>
    <dgm:pt modelId="{5BD04005-656B-432C-B002-A118012AAE53}" type="pres">
      <dgm:prSet presAssocID="{F3D23181-987E-452D-9C3B-7A0FC1E97336}" presName="imgShp" presStyleLbl="fgImgPlace1" presStyleIdx="1" presStyleCnt="4" custLinFactNeighborX="-48260"/>
      <dgm:spPr/>
    </dgm:pt>
    <dgm:pt modelId="{42437337-4399-4C6D-A068-3224A077B458}" type="pres">
      <dgm:prSet presAssocID="{F3D23181-987E-452D-9C3B-7A0FC1E97336}" presName="txShp" presStyleLbl="node1" presStyleIdx="1" presStyleCnt="4" custScaleX="132494" custLinFactNeighborX="7394" custLinFactNeighborY="1174">
        <dgm:presLayoutVars>
          <dgm:bulletEnabled val="1"/>
        </dgm:presLayoutVars>
      </dgm:prSet>
      <dgm:spPr/>
    </dgm:pt>
    <dgm:pt modelId="{DECCB96B-7576-4BC4-B7D8-9A0632E598D2}" type="pres">
      <dgm:prSet presAssocID="{F6AA8753-AC6E-4FF4-81E0-84C9020EC3B8}" presName="spacing" presStyleCnt="0"/>
      <dgm:spPr/>
    </dgm:pt>
    <dgm:pt modelId="{359E2445-7E99-4DBE-A430-D3F00F610E29}" type="pres">
      <dgm:prSet presAssocID="{80037383-563F-400D-B80D-DBADC59F7D5D}" presName="composite" presStyleCnt="0"/>
      <dgm:spPr/>
    </dgm:pt>
    <dgm:pt modelId="{B5620CAF-335E-4529-9BA6-B0906E545229}" type="pres">
      <dgm:prSet presAssocID="{80037383-563F-400D-B80D-DBADC59F7D5D}" presName="imgShp" presStyleLbl="fgImgPlace1" presStyleIdx="2" presStyleCnt="4" custLinFactNeighborX="-65727" custLinFactNeighborY="117"/>
      <dgm:spPr/>
    </dgm:pt>
    <dgm:pt modelId="{B7F43BD3-8C75-4B10-8194-DE14F2A3398A}" type="pres">
      <dgm:prSet presAssocID="{80037383-563F-400D-B80D-DBADC59F7D5D}" presName="txShp" presStyleLbl="node1" presStyleIdx="2" presStyleCnt="4" custScaleX="131857" custLinFactNeighborX="17517" custLinFactNeighborY="-3521">
        <dgm:presLayoutVars>
          <dgm:bulletEnabled val="1"/>
        </dgm:presLayoutVars>
      </dgm:prSet>
      <dgm:spPr/>
    </dgm:pt>
    <dgm:pt modelId="{F10D15AB-40DA-4769-894E-D3C88B8ED806}" type="pres">
      <dgm:prSet presAssocID="{6A5D3336-6785-40BB-AFA3-ECE87CC062A1}" presName="spacing" presStyleCnt="0"/>
      <dgm:spPr/>
    </dgm:pt>
    <dgm:pt modelId="{900B2951-21A3-408C-897B-E7A1AAE7831A}" type="pres">
      <dgm:prSet presAssocID="{C399CD97-5BAD-4FC3-B167-57CBD0597B38}" presName="composite" presStyleCnt="0"/>
      <dgm:spPr/>
    </dgm:pt>
    <dgm:pt modelId="{44CD276E-B61D-45DC-A4AD-13AC6C20E501}" type="pres">
      <dgm:prSet presAssocID="{C399CD97-5BAD-4FC3-B167-57CBD0597B38}" presName="imgShp" presStyleLbl="fgImgPlace1" presStyleIdx="3" presStyleCnt="4" custLinFactNeighborX="-43129" custLinFactNeighborY="-1597"/>
      <dgm:spPr/>
    </dgm:pt>
    <dgm:pt modelId="{F1BD3282-1A9F-46CD-B8BA-1F37B5447736}" type="pres">
      <dgm:prSet presAssocID="{C399CD97-5BAD-4FC3-B167-57CBD0597B38}" presName="txShp" presStyleLbl="node1" presStyleIdx="3" presStyleCnt="4" custScaleX="131425" custLinFactNeighborX="7962">
        <dgm:presLayoutVars>
          <dgm:bulletEnabled val="1"/>
        </dgm:presLayoutVars>
      </dgm:prSet>
      <dgm:spPr/>
    </dgm:pt>
  </dgm:ptLst>
  <dgm:cxnLst>
    <dgm:cxn modelId="{D3495D05-737A-47D4-804F-EAF971EB5EB4}" srcId="{06EE5D38-4388-43B4-9A6A-201651C83329}" destId="{E83CCE3B-824F-40B9-9BAA-7CF1F71BF082}" srcOrd="0" destOrd="0" parTransId="{14F63EF7-B7DF-44D4-BD0D-2FE15AFAD0D2}" sibTransId="{45C2892A-534B-4B9C-827F-F380BB0F2B14}"/>
    <dgm:cxn modelId="{A0D4BF08-5CF9-4433-953A-BF81D81F9F9E}" srcId="{06EE5D38-4388-43B4-9A6A-201651C83329}" destId="{F3D23181-987E-452D-9C3B-7A0FC1E97336}" srcOrd="1" destOrd="0" parTransId="{108B4465-C0F7-44E0-BCFE-67167CFD5B1D}" sibTransId="{F6AA8753-AC6E-4FF4-81E0-84C9020EC3B8}"/>
    <dgm:cxn modelId="{3183713A-07B0-43A8-80DF-8DF394EA11F4}" srcId="{06EE5D38-4388-43B4-9A6A-201651C83329}" destId="{80037383-563F-400D-B80D-DBADC59F7D5D}" srcOrd="2" destOrd="0" parTransId="{8E9016B9-D771-4882-B749-6FC22219BE54}" sibTransId="{6A5D3336-6785-40BB-AFA3-ECE87CC062A1}"/>
    <dgm:cxn modelId="{20305660-24DD-4C99-BCE9-F8EDF8DFAAB9}" type="presOf" srcId="{06EE5D38-4388-43B4-9A6A-201651C83329}" destId="{734D5227-F517-43BD-B1AC-3B25A55C254F}" srcOrd="0" destOrd="0" presId="urn:microsoft.com/office/officeart/2005/8/layout/vList3"/>
    <dgm:cxn modelId="{38339C90-D02A-4BBF-8927-D8E0F5435F1A}" type="presOf" srcId="{F3D23181-987E-452D-9C3B-7A0FC1E97336}" destId="{42437337-4399-4C6D-A068-3224A077B458}" srcOrd="0" destOrd="0" presId="urn:microsoft.com/office/officeart/2005/8/layout/vList3"/>
    <dgm:cxn modelId="{E02BB79A-A35F-4218-8AD4-6EB830D528AD}" type="presOf" srcId="{80037383-563F-400D-B80D-DBADC59F7D5D}" destId="{B7F43BD3-8C75-4B10-8194-DE14F2A3398A}" srcOrd="0" destOrd="0" presId="urn:microsoft.com/office/officeart/2005/8/layout/vList3"/>
    <dgm:cxn modelId="{043B599C-445C-4C1F-8298-F9D642F70C0C}" type="presOf" srcId="{C399CD97-5BAD-4FC3-B167-57CBD0597B38}" destId="{F1BD3282-1A9F-46CD-B8BA-1F37B5447736}" srcOrd="0" destOrd="0" presId="urn:microsoft.com/office/officeart/2005/8/layout/vList3"/>
    <dgm:cxn modelId="{AA3787C5-62FA-4B8C-B3FB-3EB9E99333B5}" type="presOf" srcId="{E83CCE3B-824F-40B9-9BAA-7CF1F71BF082}" destId="{C4BF207D-9B21-44CB-B5A4-DB89A0CC63C3}" srcOrd="0" destOrd="0" presId="urn:microsoft.com/office/officeart/2005/8/layout/vList3"/>
    <dgm:cxn modelId="{DA1E3EE6-3082-4B3C-BA02-8F865FE8E224}" srcId="{06EE5D38-4388-43B4-9A6A-201651C83329}" destId="{C399CD97-5BAD-4FC3-B167-57CBD0597B38}" srcOrd="3" destOrd="0" parTransId="{D7A4E617-5483-49E5-A2C8-4847CB57E550}" sibTransId="{A564398B-1002-4647-991A-2EC425333349}"/>
    <dgm:cxn modelId="{301FA239-7082-4781-8045-8B1887FAB063}" type="presParOf" srcId="{734D5227-F517-43BD-B1AC-3B25A55C254F}" destId="{2AD3E0C1-F673-4278-B417-0D0A63014A13}" srcOrd="0" destOrd="0" presId="urn:microsoft.com/office/officeart/2005/8/layout/vList3"/>
    <dgm:cxn modelId="{4215C2CF-0CB7-431F-A2D8-5DE80375524C}" type="presParOf" srcId="{2AD3E0C1-F673-4278-B417-0D0A63014A13}" destId="{9AB5ECBE-2F04-4734-9DDA-306FBB6E07BE}" srcOrd="0" destOrd="0" presId="urn:microsoft.com/office/officeart/2005/8/layout/vList3"/>
    <dgm:cxn modelId="{7E34AE47-B9D8-46E1-BC0C-0B1CB5394D97}" type="presParOf" srcId="{2AD3E0C1-F673-4278-B417-0D0A63014A13}" destId="{C4BF207D-9B21-44CB-B5A4-DB89A0CC63C3}" srcOrd="1" destOrd="0" presId="urn:microsoft.com/office/officeart/2005/8/layout/vList3"/>
    <dgm:cxn modelId="{B61D5158-B53C-4854-BF98-02B2FF8419C8}" type="presParOf" srcId="{734D5227-F517-43BD-B1AC-3B25A55C254F}" destId="{D1925353-03AB-44BF-A589-A019E4865D98}" srcOrd="1" destOrd="0" presId="urn:microsoft.com/office/officeart/2005/8/layout/vList3"/>
    <dgm:cxn modelId="{FFC1B97D-FA13-48E0-8F99-1C4B966284AE}" type="presParOf" srcId="{734D5227-F517-43BD-B1AC-3B25A55C254F}" destId="{43482C99-B77D-4870-8BEA-0C860E91EC54}" srcOrd="2" destOrd="0" presId="urn:microsoft.com/office/officeart/2005/8/layout/vList3"/>
    <dgm:cxn modelId="{001579CE-6EE7-4568-82B3-DDC93589106B}" type="presParOf" srcId="{43482C99-B77D-4870-8BEA-0C860E91EC54}" destId="{5BD04005-656B-432C-B002-A118012AAE53}" srcOrd="0" destOrd="0" presId="urn:microsoft.com/office/officeart/2005/8/layout/vList3"/>
    <dgm:cxn modelId="{6FDDEB12-0888-43A0-9EA1-5367532B8950}" type="presParOf" srcId="{43482C99-B77D-4870-8BEA-0C860E91EC54}" destId="{42437337-4399-4C6D-A068-3224A077B458}" srcOrd="1" destOrd="0" presId="urn:microsoft.com/office/officeart/2005/8/layout/vList3"/>
    <dgm:cxn modelId="{AEE4EE14-3ED7-4CDC-82C4-4E7201A2D692}" type="presParOf" srcId="{734D5227-F517-43BD-B1AC-3B25A55C254F}" destId="{DECCB96B-7576-4BC4-B7D8-9A0632E598D2}" srcOrd="3" destOrd="0" presId="urn:microsoft.com/office/officeart/2005/8/layout/vList3"/>
    <dgm:cxn modelId="{A266DD5D-918C-4225-AA0D-B01571F8CA83}" type="presParOf" srcId="{734D5227-F517-43BD-B1AC-3B25A55C254F}" destId="{359E2445-7E99-4DBE-A430-D3F00F610E29}" srcOrd="4" destOrd="0" presId="urn:microsoft.com/office/officeart/2005/8/layout/vList3"/>
    <dgm:cxn modelId="{3D812FF5-8966-49F3-B52A-CD7A91AE0FF2}" type="presParOf" srcId="{359E2445-7E99-4DBE-A430-D3F00F610E29}" destId="{B5620CAF-335E-4529-9BA6-B0906E545229}" srcOrd="0" destOrd="0" presId="urn:microsoft.com/office/officeart/2005/8/layout/vList3"/>
    <dgm:cxn modelId="{843E7DFC-3142-426B-B656-30769FB3E495}" type="presParOf" srcId="{359E2445-7E99-4DBE-A430-D3F00F610E29}" destId="{B7F43BD3-8C75-4B10-8194-DE14F2A3398A}" srcOrd="1" destOrd="0" presId="urn:microsoft.com/office/officeart/2005/8/layout/vList3"/>
    <dgm:cxn modelId="{5F5F75FA-024F-4496-A8CC-B82CF9518219}" type="presParOf" srcId="{734D5227-F517-43BD-B1AC-3B25A55C254F}" destId="{F10D15AB-40DA-4769-894E-D3C88B8ED806}" srcOrd="5" destOrd="0" presId="urn:microsoft.com/office/officeart/2005/8/layout/vList3"/>
    <dgm:cxn modelId="{ACF85214-B90C-4945-B27C-9AFC47BAE6E7}" type="presParOf" srcId="{734D5227-F517-43BD-B1AC-3B25A55C254F}" destId="{900B2951-21A3-408C-897B-E7A1AAE7831A}" srcOrd="6" destOrd="0" presId="urn:microsoft.com/office/officeart/2005/8/layout/vList3"/>
    <dgm:cxn modelId="{75E971AB-ABC1-4C72-A7DF-CAC30033857F}" type="presParOf" srcId="{900B2951-21A3-408C-897B-E7A1AAE7831A}" destId="{44CD276E-B61D-45DC-A4AD-13AC6C20E501}" srcOrd="0" destOrd="0" presId="urn:microsoft.com/office/officeart/2005/8/layout/vList3"/>
    <dgm:cxn modelId="{70BF22F2-1E25-4030-A919-32626DC3593A}" type="presParOf" srcId="{900B2951-21A3-408C-897B-E7A1AAE7831A}" destId="{F1BD3282-1A9F-46CD-B8BA-1F37B544773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F207D-9B21-44CB-B5A4-DB89A0CC63C3}">
      <dsp:nvSpPr>
        <dsp:cNvPr id="0" name=""/>
        <dsp:cNvSpPr/>
      </dsp:nvSpPr>
      <dsp:spPr>
        <a:xfrm rot="10800000">
          <a:off x="1209890" y="0"/>
          <a:ext cx="7426537" cy="112909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99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Revisión y en su caso sustitución de </a:t>
          </a:r>
          <a:r>
            <a:rPr lang="es-ES" sz="2200" kern="1200" dirty="0" err="1"/>
            <a:t>flyers</a:t>
          </a:r>
          <a:r>
            <a:rPr lang="es-ES" sz="2200" kern="1200" dirty="0"/>
            <a:t> en los edificios</a:t>
          </a:r>
          <a:endParaRPr lang="es-MX" sz="2200" kern="1200" dirty="0"/>
        </a:p>
      </dsp:txBody>
      <dsp:txXfrm rot="10800000">
        <a:off x="1492163" y="0"/>
        <a:ext cx="7144264" cy="1129092"/>
      </dsp:txXfrm>
    </dsp:sp>
    <dsp:sp modelId="{9AB5ECBE-2F04-4734-9DDA-306FBB6E07BE}">
      <dsp:nvSpPr>
        <dsp:cNvPr id="0" name=""/>
        <dsp:cNvSpPr/>
      </dsp:nvSpPr>
      <dsp:spPr>
        <a:xfrm>
          <a:off x="346114" y="0"/>
          <a:ext cx="1129092" cy="112909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37337-4399-4C6D-A068-3224A077B458}">
      <dsp:nvSpPr>
        <dsp:cNvPr id="0" name=""/>
        <dsp:cNvSpPr/>
      </dsp:nvSpPr>
      <dsp:spPr>
        <a:xfrm rot="10800000">
          <a:off x="951543" y="1480709"/>
          <a:ext cx="7718030" cy="1129092"/>
        </a:xfrm>
        <a:prstGeom prst="homePlat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99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Trabajo de sensibilización con el personal y los estudiantes sobre la importancia de las medidas de seguridad</a:t>
          </a:r>
          <a:endParaRPr lang="es-MX" sz="2200" kern="1200" dirty="0"/>
        </a:p>
      </dsp:txBody>
      <dsp:txXfrm rot="10800000">
        <a:off x="1233816" y="1480709"/>
        <a:ext cx="7435757" cy="1129092"/>
      </dsp:txXfrm>
    </dsp:sp>
    <dsp:sp modelId="{5BD04005-656B-432C-B002-A118012AAE53}">
      <dsp:nvSpPr>
        <dsp:cNvPr id="0" name=""/>
        <dsp:cNvSpPr/>
      </dsp:nvSpPr>
      <dsp:spPr>
        <a:xfrm>
          <a:off x="357800" y="1467453"/>
          <a:ext cx="1129092" cy="1129092"/>
        </a:xfrm>
        <a:prstGeom prst="ellipse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43BD3-8C75-4B10-8194-DE14F2A3398A}">
      <dsp:nvSpPr>
        <dsp:cNvPr id="0" name=""/>
        <dsp:cNvSpPr/>
      </dsp:nvSpPr>
      <dsp:spPr>
        <a:xfrm rot="10800000">
          <a:off x="1078763" y="2893833"/>
          <a:ext cx="7680924" cy="1129092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99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Reducción de la movilidad</a:t>
          </a:r>
          <a:endParaRPr lang="es-MX" sz="2200" kern="1200" dirty="0"/>
        </a:p>
      </dsp:txBody>
      <dsp:txXfrm rot="10800000">
        <a:off x="1361036" y="2893833"/>
        <a:ext cx="7398651" cy="1129092"/>
      </dsp:txXfrm>
    </dsp:sp>
    <dsp:sp modelId="{B5620CAF-335E-4529-9BA6-B0906E545229}">
      <dsp:nvSpPr>
        <dsp:cNvPr id="0" name=""/>
        <dsp:cNvSpPr/>
      </dsp:nvSpPr>
      <dsp:spPr>
        <a:xfrm>
          <a:off x="160582" y="2934907"/>
          <a:ext cx="1129092" cy="1129092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F207D-9B21-44CB-B5A4-DB89A0CC63C3}">
      <dsp:nvSpPr>
        <dsp:cNvPr id="0" name=""/>
        <dsp:cNvSpPr/>
      </dsp:nvSpPr>
      <dsp:spPr>
        <a:xfrm rot="10800000">
          <a:off x="1209890" y="0"/>
          <a:ext cx="7426537" cy="82962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2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La Dirección de Finanzas solicitará al servicio de transporte el apego a la normatividad</a:t>
          </a:r>
          <a:endParaRPr lang="es-MX" sz="2200" kern="1200" dirty="0"/>
        </a:p>
      </dsp:txBody>
      <dsp:txXfrm rot="10800000">
        <a:off x="1417296" y="0"/>
        <a:ext cx="7219131" cy="829625"/>
      </dsp:txXfrm>
    </dsp:sp>
    <dsp:sp modelId="{9AB5ECBE-2F04-4734-9DDA-306FBB6E07BE}">
      <dsp:nvSpPr>
        <dsp:cNvPr id="0" name=""/>
        <dsp:cNvSpPr/>
      </dsp:nvSpPr>
      <dsp:spPr>
        <a:xfrm>
          <a:off x="643471" y="0"/>
          <a:ext cx="829625" cy="82962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37337-4399-4C6D-A068-3224A077B458}">
      <dsp:nvSpPr>
        <dsp:cNvPr id="0" name=""/>
        <dsp:cNvSpPr/>
      </dsp:nvSpPr>
      <dsp:spPr>
        <a:xfrm rot="10800000">
          <a:off x="951543" y="1088289"/>
          <a:ext cx="7718030" cy="829625"/>
        </a:xfrm>
        <a:prstGeom prst="homePlat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2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Realización de </a:t>
          </a:r>
          <a:r>
            <a:rPr lang="es-ES" sz="2100" kern="1200" dirty="0" err="1"/>
            <a:t>termonebulizaciones</a:t>
          </a:r>
          <a:r>
            <a:rPr lang="es-ES" sz="2100" kern="1200" dirty="0"/>
            <a:t> en los espacios de trabajo al concluir la jornada laboral</a:t>
          </a:r>
          <a:endParaRPr lang="es-MX" sz="2100" kern="1200" dirty="0"/>
        </a:p>
      </dsp:txBody>
      <dsp:txXfrm rot="10800000">
        <a:off x="1158949" y="1088289"/>
        <a:ext cx="7510624" cy="829625"/>
      </dsp:txXfrm>
    </dsp:sp>
    <dsp:sp modelId="{5BD04005-656B-432C-B002-A118012AAE53}">
      <dsp:nvSpPr>
        <dsp:cNvPr id="0" name=""/>
        <dsp:cNvSpPr/>
      </dsp:nvSpPr>
      <dsp:spPr>
        <a:xfrm>
          <a:off x="652057" y="1078549"/>
          <a:ext cx="829625" cy="829625"/>
        </a:xfrm>
        <a:prstGeom prst="ellipse">
          <a:avLst/>
        </a:prstGeom>
        <a:solidFill>
          <a:schemeClr val="accent4">
            <a:tint val="50000"/>
            <a:hueOff val="3815842"/>
            <a:satOff val="-20052"/>
            <a:lumOff val="-1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43BD3-8C75-4B10-8194-DE14F2A3398A}">
      <dsp:nvSpPr>
        <dsp:cNvPr id="0" name=""/>
        <dsp:cNvSpPr/>
      </dsp:nvSpPr>
      <dsp:spPr>
        <a:xfrm rot="10800000">
          <a:off x="1078763" y="2126613"/>
          <a:ext cx="7680924" cy="829625"/>
        </a:xfrm>
        <a:prstGeom prst="homePlat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2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Implementación de arcos</a:t>
          </a:r>
          <a:endParaRPr lang="es-MX" sz="2100" kern="1200" dirty="0"/>
        </a:p>
      </dsp:txBody>
      <dsp:txXfrm rot="10800000">
        <a:off x="1286169" y="2126613"/>
        <a:ext cx="7473518" cy="829625"/>
      </dsp:txXfrm>
    </dsp:sp>
    <dsp:sp modelId="{B5620CAF-335E-4529-9BA6-B0906E545229}">
      <dsp:nvSpPr>
        <dsp:cNvPr id="0" name=""/>
        <dsp:cNvSpPr/>
      </dsp:nvSpPr>
      <dsp:spPr>
        <a:xfrm>
          <a:off x="507147" y="2156795"/>
          <a:ext cx="829625" cy="829625"/>
        </a:xfrm>
        <a:prstGeom prst="ellipse">
          <a:avLst/>
        </a:prstGeom>
        <a:solidFill>
          <a:schemeClr val="accent4">
            <a:tint val="50000"/>
            <a:hueOff val="7631683"/>
            <a:satOff val="-40104"/>
            <a:lumOff val="-2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D3282-1A9F-46CD-B8BA-1F37B5447736}">
      <dsp:nvSpPr>
        <dsp:cNvPr id="0" name=""/>
        <dsp:cNvSpPr/>
      </dsp:nvSpPr>
      <dsp:spPr>
        <a:xfrm rot="10800000">
          <a:off x="1015766" y="3233099"/>
          <a:ext cx="7655759" cy="829625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2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Utilización de aplicación para el control</a:t>
          </a:r>
          <a:endParaRPr lang="es-MX" sz="2100" kern="1200" dirty="0"/>
        </a:p>
      </dsp:txBody>
      <dsp:txXfrm rot="10800000">
        <a:off x="1223172" y="3233099"/>
        <a:ext cx="7448353" cy="829625"/>
      </dsp:txXfrm>
    </dsp:sp>
    <dsp:sp modelId="{44CD276E-B61D-45DC-A4AD-13AC6C20E501}">
      <dsp:nvSpPr>
        <dsp:cNvPr id="0" name=""/>
        <dsp:cNvSpPr/>
      </dsp:nvSpPr>
      <dsp:spPr>
        <a:xfrm>
          <a:off x="694625" y="3219850"/>
          <a:ext cx="829625" cy="829625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09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2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297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255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88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155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10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33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63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98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71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90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837" y="17086"/>
            <a:ext cx="9144000" cy="6289474"/>
            <a:chOff x="0" y="0"/>
            <a:chExt cx="19200" cy="9960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1633"/>
              <a:ext cx="10470" cy="6257"/>
            </a:xfrm>
            <a:custGeom>
              <a:avLst/>
              <a:gdLst>
                <a:gd name="T0" fmla="*/ 0 w 10470"/>
                <a:gd name="T1" fmla="+- 0 1634 1634"/>
                <a:gd name="T2" fmla="*/ 1634 h 6257"/>
                <a:gd name="T3" fmla="*/ 0 w 10470"/>
                <a:gd name="T4" fmla="+- 0 3995 1634"/>
                <a:gd name="T5" fmla="*/ 3995 h 6257"/>
                <a:gd name="T6" fmla="*/ 9650 w 10470"/>
                <a:gd name="T7" fmla="+- 0 7890 1634"/>
                <a:gd name="T8" fmla="*/ 7890 h 6257"/>
                <a:gd name="T9" fmla="*/ 10469 w 10470"/>
                <a:gd name="T10" fmla="+- 0 5860 1634"/>
                <a:gd name="T11" fmla="*/ 5860 h 6257"/>
                <a:gd name="T12" fmla="*/ 0 w 10470"/>
                <a:gd name="T13" fmla="+- 0 1634 1634"/>
                <a:gd name="T14" fmla="*/ 1634 h 625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0470" h="6257">
                  <a:moveTo>
                    <a:pt x="0" y="0"/>
                  </a:moveTo>
                  <a:lnTo>
                    <a:pt x="0" y="2361"/>
                  </a:lnTo>
                  <a:lnTo>
                    <a:pt x="9650" y="6256"/>
                  </a:lnTo>
                  <a:lnTo>
                    <a:pt x="10469" y="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687" y="1236"/>
              <a:ext cx="10513" cy="6704"/>
            </a:xfrm>
            <a:custGeom>
              <a:avLst/>
              <a:gdLst>
                <a:gd name="T0" fmla="+- 0 19200 8687"/>
                <a:gd name="T1" fmla="*/ T0 w 10513"/>
                <a:gd name="T2" fmla="+- 0 1236 1236"/>
                <a:gd name="T3" fmla="*/ 1236 h 6704"/>
                <a:gd name="T4" fmla="+- 0 8687 8687"/>
                <a:gd name="T5" fmla="*/ T4 w 10513"/>
                <a:gd name="T6" fmla="+- 0 5941 1236"/>
                <a:gd name="T7" fmla="*/ 5941 h 6704"/>
                <a:gd name="T8" fmla="+- 0 9581 8687"/>
                <a:gd name="T9" fmla="*/ T8 w 10513"/>
                <a:gd name="T10" fmla="+- 0 7940 1236"/>
                <a:gd name="T11" fmla="*/ 7940 h 6704"/>
                <a:gd name="T12" fmla="+- 0 19200 8687"/>
                <a:gd name="T13" fmla="*/ T12 w 10513"/>
                <a:gd name="T14" fmla="+- 0 3635 1236"/>
                <a:gd name="T15" fmla="*/ 3635 h 6704"/>
                <a:gd name="T16" fmla="+- 0 19200 8687"/>
                <a:gd name="T17" fmla="*/ T16 w 10513"/>
                <a:gd name="T18" fmla="+- 0 1236 1236"/>
                <a:gd name="T19" fmla="*/ 1236 h 67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513" h="6704">
                  <a:moveTo>
                    <a:pt x="10513" y="0"/>
                  </a:moveTo>
                  <a:lnTo>
                    <a:pt x="0" y="4705"/>
                  </a:lnTo>
                  <a:lnTo>
                    <a:pt x="894" y="6704"/>
                  </a:lnTo>
                  <a:lnTo>
                    <a:pt x="10513" y="2399"/>
                  </a:lnTo>
                  <a:lnTo>
                    <a:pt x="10513" y="0"/>
                  </a:lnTo>
                  <a:close/>
                </a:path>
              </a:pathLst>
            </a:custGeom>
            <a:solidFill>
              <a:srgbClr val="92D05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9600" y="1221"/>
              <a:ext cx="9600" cy="7600"/>
            </a:xfrm>
            <a:custGeom>
              <a:avLst/>
              <a:gdLst>
                <a:gd name="T0" fmla="+- 0 19200 9600"/>
                <a:gd name="T1" fmla="*/ T0 w 9600"/>
                <a:gd name="T2" fmla="+- 0 1221 1221"/>
                <a:gd name="T3" fmla="*/ 1221 h 7600"/>
                <a:gd name="T4" fmla="+- 0 9600 9600"/>
                <a:gd name="T5" fmla="*/ T4 w 9600"/>
                <a:gd name="T6" fmla="+- 0 5522 1221"/>
                <a:gd name="T7" fmla="*/ 5522 h 7600"/>
                <a:gd name="T8" fmla="+- 0 19200 9600"/>
                <a:gd name="T9" fmla="*/ T8 w 9600"/>
                <a:gd name="T10" fmla="+- 0 8821 1221"/>
                <a:gd name="T11" fmla="*/ 8821 h 7600"/>
                <a:gd name="T12" fmla="+- 0 19200 9600"/>
                <a:gd name="T13" fmla="*/ T12 w 9600"/>
                <a:gd name="T14" fmla="+- 0 1221 1221"/>
                <a:gd name="T15" fmla="*/ 1221 h 76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9600" h="7600">
                  <a:moveTo>
                    <a:pt x="9600" y="0"/>
                  </a:moveTo>
                  <a:lnTo>
                    <a:pt x="0" y="4301"/>
                  </a:lnTo>
                  <a:lnTo>
                    <a:pt x="9600" y="7600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80" y="8160"/>
              <a:ext cx="233" cy="18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00" cy="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8" y="3672"/>
              <a:ext cx="3000" cy="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" y="6998"/>
              <a:ext cx="7656" cy="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925" y="1420"/>
              <a:ext cx="9275" cy="4221"/>
            </a:xfrm>
            <a:custGeom>
              <a:avLst/>
              <a:gdLst>
                <a:gd name="T0" fmla="+- 0 19176 9926"/>
                <a:gd name="T1" fmla="*/ T0 w 9275"/>
                <a:gd name="T2" fmla="+- 0 1421 1421"/>
                <a:gd name="T3" fmla="*/ 1421 h 4221"/>
                <a:gd name="T4" fmla="+- 0 9926 9926"/>
                <a:gd name="T5" fmla="*/ T4 w 9275"/>
                <a:gd name="T6" fmla="+- 0 5561 1421"/>
                <a:gd name="T7" fmla="*/ 5561 h 4221"/>
                <a:gd name="T8" fmla="+- 0 9962 9926"/>
                <a:gd name="T9" fmla="*/ T8 w 9275"/>
                <a:gd name="T10" fmla="+- 0 5641 1421"/>
                <a:gd name="T11" fmla="*/ 5641 h 4221"/>
                <a:gd name="T12" fmla="+- 0 19200 9926"/>
                <a:gd name="T13" fmla="*/ T12 w 9275"/>
                <a:gd name="T14" fmla="+- 0 1507 1421"/>
                <a:gd name="T15" fmla="*/ 1507 h 4221"/>
                <a:gd name="T16" fmla="+- 0 19200 9926"/>
                <a:gd name="T17" fmla="*/ T16 w 9275"/>
                <a:gd name="T18" fmla="+- 0 1474 1421"/>
                <a:gd name="T19" fmla="*/ 1474 h 4221"/>
                <a:gd name="T20" fmla="+- 0 19176 9926"/>
                <a:gd name="T21" fmla="*/ T20 w 9275"/>
                <a:gd name="T22" fmla="+- 0 1421 1421"/>
                <a:gd name="T23" fmla="*/ 1421 h 4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9275" h="4221">
                  <a:moveTo>
                    <a:pt x="9250" y="0"/>
                  </a:moveTo>
                  <a:lnTo>
                    <a:pt x="0" y="4140"/>
                  </a:lnTo>
                  <a:lnTo>
                    <a:pt x="36" y="4220"/>
                  </a:lnTo>
                  <a:lnTo>
                    <a:pt x="9274" y="86"/>
                  </a:lnTo>
                  <a:lnTo>
                    <a:pt x="9274" y="53"/>
                  </a:lnTo>
                  <a:lnTo>
                    <a:pt x="9250" y="0"/>
                  </a:lnTo>
                  <a:close/>
                </a:path>
              </a:pathLst>
            </a:custGeom>
            <a:solidFill>
              <a:srgbClr val="FF930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0" y="0"/>
              <a:ext cx="19200" cy="5081"/>
            </a:xfrm>
            <a:custGeom>
              <a:avLst/>
              <a:gdLst>
                <a:gd name="T0" fmla="*/ 19200 w 19200"/>
                <a:gd name="T1" fmla="*/ 0 h 5081"/>
                <a:gd name="T2" fmla="*/ 0 w 19200"/>
                <a:gd name="T3" fmla="*/ 0 h 5081"/>
                <a:gd name="T4" fmla="*/ 0 w 19200"/>
                <a:gd name="T5" fmla="*/ 806 h 5081"/>
                <a:gd name="T6" fmla="*/ 9601 w 19200"/>
                <a:gd name="T7" fmla="*/ 5081 h 5081"/>
                <a:gd name="T8" fmla="*/ 19200 w 19200"/>
                <a:gd name="T9" fmla="*/ 807 h 5081"/>
                <a:gd name="T10" fmla="*/ 19200 w 19200"/>
                <a:gd name="T11" fmla="*/ 0 h 5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00" h="5081">
                  <a:moveTo>
                    <a:pt x="19200" y="0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9601" y="5081"/>
                  </a:lnTo>
                  <a:lnTo>
                    <a:pt x="19200" y="807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00206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4976285" y="5738234"/>
            <a:ext cx="332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Junio</a:t>
            </a:r>
            <a:r>
              <a:rPr lang="es-E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2022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317309" y="4055392"/>
            <a:ext cx="4642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/>
              <a:t>Presentación Estrategias Contra la Quinta Ola del COVID</a:t>
            </a:r>
            <a:endParaRPr lang="es-MX" sz="3600" b="1" dirty="0"/>
          </a:p>
        </p:txBody>
      </p:sp>
      <p:sp>
        <p:nvSpPr>
          <p:cNvPr id="18" name="Rectángulo 17"/>
          <p:cNvSpPr/>
          <p:nvPr/>
        </p:nvSpPr>
        <p:spPr>
          <a:xfrm>
            <a:off x="668558" y="5979572"/>
            <a:ext cx="33329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y seguimiento</a:t>
            </a:r>
          </a:p>
        </p:txBody>
      </p:sp>
    </p:spTree>
    <p:extLst>
      <p:ext uri="{BB962C8B-B14F-4D97-AF65-F5344CB8AC3E}">
        <p14:creationId xmlns:p14="http://schemas.microsoft.com/office/powerpoint/2010/main" val="134045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5929" y="37577"/>
            <a:ext cx="9138078" cy="6820423"/>
            <a:chOff x="0" y="0"/>
            <a:chExt cx="19200" cy="10800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0" y="0"/>
              <a:ext cx="14498" cy="10800"/>
            </a:xfrm>
            <a:custGeom>
              <a:avLst/>
              <a:gdLst>
                <a:gd name="T0" fmla="*/ 4903 w 14498"/>
                <a:gd name="T1" fmla="*/ 0 h 10800"/>
                <a:gd name="T2" fmla="*/ 0 w 14498"/>
                <a:gd name="T3" fmla="*/ 5520 h 10800"/>
                <a:gd name="T4" fmla="*/ 0 w 14498"/>
                <a:gd name="T5" fmla="*/ 10800 h 10800"/>
                <a:gd name="T6" fmla="*/ 14498 w 14498"/>
                <a:gd name="T7" fmla="*/ 10800 h 10800"/>
                <a:gd name="T8" fmla="*/ 4903 w 14498"/>
                <a:gd name="T9" fmla="*/ 0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98" h="10800">
                  <a:moveTo>
                    <a:pt x="4903" y="0"/>
                  </a:moveTo>
                  <a:lnTo>
                    <a:pt x="0" y="5520"/>
                  </a:lnTo>
                  <a:lnTo>
                    <a:pt x="0" y="10800"/>
                  </a:lnTo>
                  <a:lnTo>
                    <a:pt x="14498" y="10800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rgbClr val="92D05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3278" y="0"/>
              <a:ext cx="15922" cy="10800"/>
            </a:xfrm>
            <a:custGeom>
              <a:avLst/>
              <a:gdLst>
                <a:gd name="T0" fmla="+- 0 19200 3279"/>
                <a:gd name="T1" fmla="*/ T0 w 15922"/>
                <a:gd name="T2" fmla="*/ 0 h 10800"/>
                <a:gd name="T3" fmla="+- 0 3279 3279"/>
                <a:gd name="T4" fmla="*/ T3 w 15922"/>
                <a:gd name="T5" fmla="*/ 0 h 10800"/>
                <a:gd name="T6" fmla="+- 0 12873 3279"/>
                <a:gd name="T7" fmla="*/ T6 w 15922"/>
                <a:gd name="T8" fmla="*/ 10800 h 10800"/>
                <a:gd name="T9" fmla="+- 0 12903 3279"/>
                <a:gd name="T10" fmla="*/ T9 w 15922"/>
                <a:gd name="T11" fmla="*/ 10800 h 10800"/>
                <a:gd name="T12" fmla="+- 0 19200 3279"/>
                <a:gd name="T13" fmla="*/ T12 w 15922"/>
                <a:gd name="T14" fmla="*/ 3712 h 10800"/>
                <a:gd name="T15" fmla="+- 0 19200 3279"/>
                <a:gd name="T16" fmla="*/ T15 w 15922"/>
                <a:gd name="T17" fmla="*/ 0 h 108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</a:cxnLst>
              <a:rect l="0" t="0" r="r" b="b"/>
              <a:pathLst>
                <a:path w="15922" h="10800">
                  <a:moveTo>
                    <a:pt x="15921" y="0"/>
                  </a:moveTo>
                  <a:lnTo>
                    <a:pt x="0" y="0"/>
                  </a:lnTo>
                  <a:lnTo>
                    <a:pt x="9594" y="10800"/>
                  </a:lnTo>
                  <a:lnTo>
                    <a:pt x="9624" y="10800"/>
                  </a:lnTo>
                  <a:lnTo>
                    <a:pt x="15921" y="3712"/>
                  </a:lnTo>
                  <a:lnTo>
                    <a:pt x="15921" y="0"/>
                  </a:lnTo>
                  <a:close/>
                </a:path>
              </a:pathLst>
            </a:custGeom>
            <a:solidFill>
              <a:srgbClr val="00206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97"/>
              <a:ext cx="3045" cy="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8" y="4404"/>
              <a:ext cx="4000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7"/>
            <p:cNvSpPr>
              <a:spLocks/>
            </p:cNvSpPr>
            <p:nvPr/>
          </p:nvSpPr>
          <p:spPr bwMode="auto">
            <a:xfrm>
              <a:off x="0" y="0"/>
              <a:ext cx="19200" cy="10800"/>
            </a:xfrm>
            <a:custGeom>
              <a:avLst/>
              <a:gdLst>
                <a:gd name="T0" fmla="*/ 4640 w 19200"/>
                <a:gd name="T1" fmla="*/ 0 h 10800"/>
                <a:gd name="T2" fmla="*/ 4524 w 19200"/>
                <a:gd name="T3" fmla="*/ 0 h 10800"/>
                <a:gd name="T4" fmla="*/ 0 w 19200"/>
                <a:gd name="T5" fmla="*/ 5194 h 10800"/>
                <a:gd name="T6" fmla="*/ 0 w 19200"/>
                <a:gd name="T7" fmla="*/ 5328 h 10800"/>
                <a:gd name="T8" fmla="*/ 4640 w 19200"/>
                <a:gd name="T9" fmla="*/ 0 h 10800"/>
                <a:gd name="T10" fmla="*/ 19200 w 19200"/>
                <a:gd name="T11" fmla="*/ 3938 h 10800"/>
                <a:gd name="T12" fmla="*/ 13223 w 19200"/>
                <a:gd name="T13" fmla="*/ 10800 h 10800"/>
                <a:gd name="T14" fmla="*/ 13340 w 19200"/>
                <a:gd name="T15" fmla="*/ 10800 h 10800"/>
                <a:gd name="T16" fmla="*/ 19200 w 19200"/>
                <a:gd name="T17" fmla="*/ 4072 h 10800"/>
                <a:gd name="T18" fmla="*/ 19200 w 19200"/>
                <a:gd name="T19" fmla="*/ 3938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00" h="10800">
                  <a:moveTo>
                    <a:pt x="4640" y="0"/>
                  </a:moveTo>
                  <a:lnTo>
                    <a:pt x="4524" y="0"/>
                  </a:lnTo>
                  <a:lnTo>
                    <a:pt x="0" y="5194"/>
                  </a:lnTo>
                  <a:lnTo>
                    <a:pt x="0" y="5328"/>
                  </a:lnTo>
                  <a:lnTo>
                    <a:pt x="4640" y="0"/>
                  </a:lnTo>
                  <a:close/>
                  <a:moveTo>
                    <a:pt x="19200" y="3938"/>
                  </a:moveTo>
                  <a:lnTo>
                    <a:pt x="13223" y="10800"/>
                  </a:lnTo>
                  <a:lnTo>
                    <a:pt x="13340" y="10800"/>
                  </a:lnTo>
                  <a:lnTo>
                    <a:pt x="19200" y="4072"/>
                  </a:lnTo>
                  <a:lnTo>
                    <a:pt x="19200" y="3938"/>
                  </a:lnTo>
                  <a:close/>
                </a:path>
              </a:pathLst>
            </a:custGeom>
            <a:solidFill>
              <a:srgbClr val="FF930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06475" y="1691816"/>
            <a:ext cx="5472608" cy="1325563"/>
          </a:xfrm>
        </p:spPr>
        <p:txBody>
          <a:bodyPr>
            <a:normAutofit/>
          </a:bodyPr>
          <a:lstStyle/>
          <a:p>
            <a:r>
              <a:rPr lang="es-MX" b="1" dirty="0"/>
              <a:t>Nombre del Programa</a:t>
            </a:r>
            <a:endParaRPr lang="es-MX" dirty="0"/>
          </a:p>
        </p:txBody>
      </p:sp>
      <p:sp>
        <p:nvSpPr>
          <p:cNvPr id="6" name="Recortar y redondear rectángulo de esquina sencilla 5"/>
          <p:cNvSpPr/>
          <p:nvPr/>
        </p:nvSpPr>
        <p:spPr>
          <a:xfrm>
            <a:off x="179512" y="3877613"/>
            <a:ext cx="2304256" cy="2298103"/>
          </a:xfrm>
          <a:prstGeom prst="snip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/>
              <a:t>Nombre del eje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706369" y="4606056"/>
            <a:ext cx="5993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ea typeface="Eurostile" charset="0"/>
                <a:cs typeface="Eurostile" charset="0"/>
              </a:rPr>
              <a:t>Indicadores</a:t>
            </a:r>
          </a:p>
          <a:p>
            <a:pPr marL="342900" indent="-342900">
              <a:buFont typeface="Arial" charset="0"/>
              <a:buChar char="•"/>
            </a:pPr>
            <a:endParaRPr lang="es-ES_trad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EF36DA6-DC19-4FE6-BA4D-B89EFB72F23B}"/>
              </a:ext>
            </a:extLst>
          </p:cNvPr>
          <p:cNvSpPr txBox="1"/>
          <p:nvPr/>
        </p:nvSpPr>
        <p:spPr>
          <a:xfrm>
            <a:off x="887896" y="2014330"/>
            <a:ext cx="6506817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/>
              <a:t>¿Ya se acabó la pandemia?</a:t>
            </a:r>
            <a:endParaRPr lang="es-MX" sz="4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D3CDEB-675A-44CD-BC12-D92AFE75EBD6}"/>
              </a:ext>
            </a:extLst>
          </p:cNvPr>
          <p:cNvSpPr txBox="1"/>
          <p:nvPr/>
        </p:nvSpPr>
        <p:spPr>
          <a:xfrm>
            <a:off x="1901686" y="4306091"/>
            <a:ext cx="4479235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5400" dirty="0"/>
              <a:t>¿ya te relajaste?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191504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7739" y="823460"/>
            <a:ext cx="8648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Evolución de casos activos de contagiados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224803" y="3211240"/>
            <a:ext cx="1919197" cy="3646760"/>
            <a:chOff x="7260" y="1900"/>
            <a:chExt cx="6800" cy="890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8030" y="1900"/>
              <a:ext cx="6030" cy="8900"/>
            </a:xfrm>
            <a:custGeom>
              <a:avLst/>
              <a:gdLst>
                <a:gd name="T0" fmla="+- 0 14060 8030"/>
                <a:gd name="T1" fmla="*/ T0 w 6030"/>
                <a:gd name="T2" fmla="+- 0 1900 1900"/>
                <a:gd name="T3" fmla="*/ 1900 h 8900"/>
                <a:gd name="T4" fmla="+- 0 10859 8030"/>
                <a:gd name="T5" fmla="*/ T4 w 6030"/>
                <a:gd name="T6" fmla="+- 0 1900 1900"/>
                <a:gd name="T7" fmla="*/ 1900 h 8900"/>
                <a:gd name="T8" fmla="+- 0 8030 8030"/>
                <a:gd name="T9" fmla="*/ T8 w 6030"/>
                <a:gd name="T10" fmla="+- 0 10800 1900"/>
                <a:gd name="T11" fmla="*/ 10800 h 8900"/>
                <a:gd name="T12" fmla="+- 0 11231 8030"/>
                <a:gd name="T13" fmla="*/ T12 w 6030"/>
                <a:gd name="T14" fmla="+- 0 10800 1900"/>
                <a:gd name="T15" fmla="*/ 10800 h 8900"/>
                <a:gd name="T16" fmla="+- 0 14060 8030"/>
                <a:gd name="T17" fmla="*/ T16 w 6030"/>
                <a:gd name="T18" fmla="+- 0 1900 1900"/>
                <a:gd name="T19" fmla="*/ 1900 h 89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30" h="8900">
                  <a:moveTo>
                    <a:pt x="6030" y="0"/>
                  </a:moveTo>
                  <a:lnTo>
                    <a:pt x="2829" y="0"/>
                  </a:lnTo>
                  <a:lnTo>
                    <a:pt x="0" y="8900"/>
                  </a:lnTo>
                  <a:lnTo>
                    <a:pt x="3201" y="8900"/>
                  </a:lnTo>
                  <a:lnTo>
                    <a:pt x="6030" y="0"/>
                  </a:lnTo>
                  <a:close/>
                </a:path>
              </a:pathLst>
            </a:custGeom>
            <a:solidFill>
              <a:srgbClr val="92D050">
                <a:alpha val="897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260" y="6000"/>
              <a:ext cx="3460" cy="4800"/>
            </a:xfrm>
            <a:custGeom>
              <a:avLst/>
              <a:gdLst>
                <a:gd name="T0" fmla="+- 0 10720 7260"/>
                <a:gd name="T1" fmla="*/ T0 w 3460"/>
                <a:gd name="T2" fmla="+- 0 6000 6000"/>
                <a:gd name="T3" fmla="*/ 6000 h 4800"/>
                <a:gd name="T4" fmla="+- 0 8796 7260"/>
                <a:gd name="T5" fmla="*/ T4 w 3460"/>
                <a:gd name="T6" fmla="+- 0 6000 6000"/>
                <a:gd name="T7" fmla="*/ 6000 h 4800"/>
                <a:gd name="T8" fmla="+- 0 7260 7260"/>
                <a:gd name="T9" fmla="*/ T8 w 3460"/>
                <a:gd name="T10" fmla="+- 0 10800 6000"/>
                <a:gd name="T11" fmla="*/ 10800 h 4800"/>
                <a:gd name="T12" fmla="+- 0 9184 7260"/>
                <a:gd name="T13" fmla="*/ T12 w 3460"/>
                <a:gd name="T14" fmla="+- 0 10800 6000"/>
                <a:gd name="T15" fmla="*/ 10800 h 4800"/>
                <a:gd name="T16" fmla="+- 0 10720 7260"/>
                <a:gd name="T17" fmla="*/ T16 w 3460"/>
                <a:gd name="T18" fmla="+- 0 6000 6000"/>
                <a:gd name="T19" fmla="*/ 6000 h 48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60" h="4800">
                  <a:moveTo>
                    <a:pt x="3460" y="0"/>
                  </a:moveTo>
                  <a:lnTo>
                    <a:pt x="1536" y="0"/>
                  </a:lnTo>
                  <a:lnTo>
                    <a:pt x="0" y="4800"/>
                  </a:lnTo>
                  <a:lnTo>
                    <a:pt x="1924" y="4800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rgbClr val="00263B">
                <a:alpha val="839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33BB30B-B33B-4941-848C-F71EE4868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430620"/>
              </p:ext>
            </p:extLst>
          </p:nvPr>
        </p:nvGraphicFramePr>
        <p:xfrm>
          <a:off x="247739" y="1632125"/>
          <a:ext cx="4708574" cy="2211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68E100A-D61C-4BE2-BA68-571E92EE76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018240"/>
              </p:ext>
            </p:extLst>
          </p:nvPr>
        </p:nvGraphicFramePr>
        <p:xfrm>
          <a:off x="3591339" y="4174435"/>
          <a:ext cx="4962167" cy="246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86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C3C9759-2609-4013-A323-3721EEFE2D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448785"/>
              </p:ext>
            </p:extLst>
          </p:nvPr>
        </p:nvGraphicFramePr>
        <p:xfrm>
          <a:off x="1033671" y="2133601"/>
          <a:ext cx="6546574" cy="3366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01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0085" y="1069273"/>
            <a:ext cx="3683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FILTRO FAMILIAR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224803" y="3211240"/>
            <a:ext cx="1919197" cy="3646760"/>
            <a:chOff x="7260" y="1900"/>
            <a:chExt cx="6800" cy="890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8030" y="1900"/>
              <a:ext cx="6030" cy="8900"/>
            </a:xfrm>
            <a:custGeom>
              <a:avLst/>
              <a:gdLst>
                <a:gd name="T0" fmla="+- 0 14060 8030"/>
                <a:gd name="T1" fmla="*/ T0 w 6030"/>
                <a:gd name="T2" fmla="+- 0 1900 1900"/>
                <a:gd name="T3" fmla="*/ 1900 h 8900"/>
                <a:gd name="T4" fmla="+- 0 10859 8030"/>
                <a:gd name="T5" fmla="*/ T4 w 6030"/>
                <a:gd name="T6" fmla="+- 0 1900 1900"/>
                <a:gd name="T7" fmla="*/ 1900 h 8900"/>
                <a:gd name="T8" fmla="+- 0 8030 8030"/>
                <a:gd name="T9" fmla="*/ T8 w 6030"/>
                <a:gd name="T10" fmla="+- 0 10800 1900"/>
                <a:gd name="T11" fmla="*/ 10800 h 8900"/>
                <a:gd name="T12" fmla="+- 0 11231 8030"/>
                <a:gd name="T13" fmla="*/ T12 w 6030"/>
                <a:gd name="T14" fmla="+- 0 10800 1900"/>
                <a:gd name="T15" fmla="*/ 10800 h 8900"/>
                <a:gd name="T16" fmla="+- 0 14060 8030"/>
                <a:gd name="T17" fmla="*/ T16 w 6030"/>
                <a:gd name="T18" fmla="+- 0 1900 1900"/>
                <a:gd name="T19" fmla="*/ 1900 h 89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30" h="8900">
                  <a:moveTo>
                    <a:pt x="6030" y="0"/>
                  </a:moveTo>
                  <a:lnTo>
                    <a:pt x="2829" y="0"/>
                  </a:lnTo>
                  <a:lnTo>
                    <a:pt x="0" y="8900"/>
                  </a:lnTo>
                  <a:lnTo>
                    <a:pt x="3201" y="8900"/>
                  </a:lnTo>
                  <a:lnTo>
                    <a:pt x="6030" y="0"/>
                  </a:lnTo>
                  <a:close/>
                </a:path>
              </a:pathLst>
            </a:custGeom>
            <a:solidFill>
              <a:srgbClr val="92D050">
                <a:alpha val="897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260" y="6000"/>
              <a:ext cx="3460" cy="4800"/>
            </a:xfrm>
            <a:custGeom>
              <a:avLst/>
              <a:gdLst>
                <a:gd name="T0" fmla="+- 0 10720 7260"/>
                <a:gd name="T1" fmla="*/ T0 w 3460"/>
                <a:gd name="T2" fmla="+- 0 6000 6000"/>
                <a:gd name="T3" fmla="*/ 6000 h 4800"/>
                <a:gd name="T4" fmla="+- 0 8796 7260"/>
                <a:gd name="T5" fmla="*/ T4 w 3460"/>
                <a:gd name="T6" fmla="+- 0 6000 6000"/>
                <a:gd name="T7" fmla="*/ 6000 h 4800"/>
                <a:gd name="T8" fmla="+- 0 7260 7260"/>
                <a:gd name="T9" fmla="*/ T8 w 3460"/>
                <a:gd name="T10" fmla="+- 0 10800 6000"/>
                <a:gd name="T11" fmla="*/ 10800 h 4800"/>
                <a:gd name="T12" fmla="+- 0 9184 7260"/>
                <a:gd name="T13" fmla="*/ T12 w 3460"/>
                <a:gd name="T14" fmla="+- 0 10800 6000"/>
                <a:gd name="T15" fmla="*/ 10800 h 4800"/>
                <a:gd name="T16" fmla="+- 0 10720 7260"/>
                <a:gd name="T17" fmla="*/ T16 w 3460"/>
                <a:gd name="T18" fmla="+- 0 6000 6000"/>
                <a:gd name="T19" fmla="*/ 6000 h 48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60" h="4800">
                  <a:moveTo>
                    <a:pt x="3460" y="0"/>
                  </a:moveTo>
                  <a:lnTo>
                    <a:pt x="1536" y="0"/>
                  </a:lnTo>
                  <a:lnTo>
                    <a:pt x="0" y="4800"/>
                  </a:lnTo>
                  <a:lnTo>
                    <a:pt x="1924" y="4800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rgbClr val="00263B">
                <a:alpha val="839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7A82785D-9A49-4FA4-A6E3-D0C43A9529E4}"/>
              </a:ext>
            </a:extLst>
          </p:cNvPr>
          <p:cNvSpPr txBox="1"/>
          <p:nvPr/>
        </p:nvSpPr>
        <p:spPr>
          <a:xfrm>
            <a:off x="795130" y="1966792"/>
            <a:ext cx="70369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Si presento síntomas de COVID-19 o estuve en contacto con un contagiado, NO me presento a trabajar y asisto a mi servicio médico</a:t>
            </a:r>
          </a:p>
          <a:p>
            <a:r>
              <a:rPr lang="es-E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No olvides notificar a tu jefe inmediato y entregar tu justificante o incapacidad</a:t>
            </a:r>
            <a:endParaRPr lang="es-MX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79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DF9DCD-437E-4B3F-83B0-B8037E2DBB35}"/>
              </a:ext>
            </a:extLst>
          </p:cNvPr>
          <p:cNvSpPr txBox="1"/>
          <p:nvPr/>
        </p:nvSpPr>
        <p:spPr>
          <a:xfrm>
            <a:off x="2987271" y="810208"/>
            <a:ext cx="3169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Acuerdos CIRS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2DBE1A7-2C19-48B2-90C5-4043C380B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146578"/>
              </p:ext>
            </p:extLst>
          </p:nvPr>
        </p:nvGraphicFramePr>
        <p:xfrm>
          <a:off x="0" y="1821069"/>
          <a:ext cx="87596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5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DF9DCD-437E-4B3F-83B0-B8037E2DBB35}"/>
              </a:ext>
            </a:extLst>
          </p:cNvPr>
          <p:cNvSpPr txBox="1"/>
          <p:nvPr/>
        </p:nvSpPr>
        <p:spPr>
          <a:xfrm>
            <a:off x="2987271" y="810208"/>
            <a:ext cx="3169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Acuerdos CIRS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2DBE1A7-2C19-48B2-90C5-4043C380B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8257973"/>
              </p:ext>
            </p:extLst>
          </p:nvPr>
        </p:nvGraphicFramePr>
        <p:xfrm>
          <a:off x="0" y="1821069"/>
          <a:ext cx="87596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56A35DE7-CBA8-482B-8B63-5238299DD63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0625318"/>
                  </p:ext>
                </p:extLst>
              </p:nvPr>
            </p:nvGraphicFramePr>
            <p:xfrm>
              <a:off x="1533939" y="5246105"/>
              <a:ext cx="2286000" cy="1714500"/>
            </p:xfrm>
            <a:graphic>
              <a:graphicData uri="http://schemas.microsoft.com/office/powerpoint/2016/slidezoom">
                <pslz:sldZm>
                  <pslz:sldZmObj sldId="260" cId="276866561">
                    <pslz:zmPr id="{3BFE4CC7-A2DF-4F53-B864-F4CD8265CCC7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Vista general de diapositiva 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56A35DE7-CBA8-482B-8B63-5238299DD6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3939" y="5246105"/>
                <a:ext cx="2286000" cy="171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2911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170</Words>
  <Application>Microsoft Office PowerPoint</Application>
  <PresentationFormat>Presentación en pantalla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Eurostile</vt:lpstr>
      <vt:lpstr>Tema de Office</vt:lpstr>
      <vt:lpstr>Presentación de PowerPoint</vt:lpstr>
      <vt:lpstr>Nombre del Programa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Aldrin</cp:lastModifiedBy>
  <cp:revision>23</cp:revision>
  <dcterms:created xsi:type="dcterms:W3CDTF">2021-04-28T01:32:14Z</dcterms:created>
  <dcterms:modified xsi:type="dcterms:W3CDTF">2022-06-23T20:56:41Z</dcterms:modified>
</cp:coreProperties>
</file>