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57" r:id="rId3"/>
    <p:sldId id="260" r:id="rId4"/>
    <p:sldId id="261" r:id="rId5"/>
    <p:sldId id="269" r:id="rId6"/>
    <p:sldId id="264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planeaci&#243;n\CTEES\puntualidad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 de puntualidad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Sep-Dic 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3"/>
                <c:pt idx="0">
                  <c:v>Administrativos</c:v>
                </c:pt>
                <c:pt idx="1">
                  <c:v>Docente</c:v>
                </c:pt>
                <c:pt idx="2">
                  <c:v>General</c:v>
                </c:pt>
              </c:strCache>
            </c:strRef>
          </c:cat>
          <c:val>
            <c:numRef>
              <c:f>Hoja1!$B$4:$B$6</c:f>
              <c:numCache>
                <c:formatCode>0.00</c:formatCode>
                <c:ptCount val="3"/>
                <c:pt idx="0">
                  <c:v>89.5</c:v>
                </c:pt>
                <c:pt idx="1">
                  <c:v>93</c:v>
                </c:pt>
                <c:pt idx="2">
                  <c:v>91.25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2-472B-B8F1-297191E77DC7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Ene-abr 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Hoja1!$A$4:$A$6</c:f>
              <c:strCache>
                <c:ptCount val="3"/>
                <c:pt idx="0">
                  <c:v>Administrativos</c:v>
                </c:pt>
                <c:pt idx="1">
                  <c:v>Docente</c:v>
                </c:pt>
                <c:pt idx="2">
                  <c:v>General</c:v>
                </c:pt>
              </c:strCache>
            </c:strRef>
          </c:cat>
          <c:val>
            <c:numRef>
              <c:f>Hoja1!$C$4:$C$6</c:f>
              <c:numCache>
                <c:formatCode>0.00</c:formatCode>
                <c:ptCount val="3"/>
                <c:pt idx="0">
                  <c:v>89</c:v>
                </c:pt>
                <c:pt idx="1">
                  <c:v>94</c:v>
                </c:pt>
                <c:pt idx="2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2-472B-B8F1-297191E77D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7379711"/>
        <c:axId val="1493670847"/>
      </c:barChart>
      <c:catAx>
        <c:axId val="150737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3670847"/>
        <c:crosses val="autoZero"/>
        <c:auto val="1"/>
        <c:lblAlgn val="ctr"/>
        <c:lblOffset val="100"/>
        <c:noMultiLvlLbl val="0"/>
      </c:catAx>
      <c:valAx>
        <c:axId val="149367084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50737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0.02778</cdr:x>
      <cdr:y>0.0463</cdr:y>
    </cdr:from>
    <cdr:to>
      <cdr:x>0.16944</cdr:x>
      <cdr:y>0.16435</cdr:y>
    </cdr:to>
    <cdr:pic>
      <cdr:nvPicPr>
        <cdr:cNvPr id="4" name="Imagen 3">
          <a:extLst xmlns:a="http://schemas.openxmlformats.org/drawingml/2006/main">
            <a:ext uri="{FF2B5EF4-FFF2-40B4-BE49-F238E27FC236}">
              <a16:creationId xmlns:a16="http://schemas.microsoft.com/office/drawing/2014/main" id="{9000210F-CF92-4E43-A6BE-B5AC45BE6C4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7000" y="127000"/>
          <a:ext cx="647700" cy="3238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0.86319</cdr:x>
      <cdr:y>0.03241</cdr:y>
    </cdr:from>
    <cdr:to>
      <cdr:x>0.98283</cdr:x>
      <cdr:y>0.13739</cdr:y>
    </cdr:to>
    <cdr:pic>
      <cdr:nvPicPr>
        <cdr:cNvPr id="5" name="Imagen 4">
          <a:extLst xmlns:a="http://schemas.openxmlformats.org/drawingml/2006/main">
            <a:ext uri="{FF2B5EF4-FFF2-40B4-BE49-F238E27FC236}">
              <a16:creationId xmlns:a16="http://schemas.microsoft.com/office/drawing/2014/main" id="{465215AE-C1F7-4F51-B3CA-E6DA3E5558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46525" y="88900"/>
          <a:ext cx="546980" cy="288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Actividades: Aplicación de estrategias</a:t>
            </a:r>
            <a:r>
              <a:rPr lang="es-ES" baseline="0" dirty="0"/>
              <a:t> de aprendizaje, Desarrollo del Programa de Valores, Seguimiento a los Datos Estadísticos de casos COVID y al Plan de Vacunación, P E. Mecánica Ceremonia Cívica (8-Feb-2021), personal Directivo, Docente, </a:t>
            </a:r>
            <a:r>
              <a:rPr lang="es-ES" baseline="0" dirty="0" err="1"/>
              <a:t>Admtvo</a:t>
            </a:r>
            <a:r>
              <a:rPr lang="es-ES" baseline="0" dirty="0"/>
              <a:t>. Y Alumnado, Reunión Con Padres de Familia de TSU-M, Mi Escuela en Casa, Desarrollo del Programa de Valores, Seguimiento a las Medidas  Prevención y </a:t>
            </a:r>
            <a:r>
              <a:rPr lang="es-ES" baseline="0" dirty="0" err="1"/>
              <a:t>Preserv</a:t>
            </a:r>
            <a:r>
              <a:rPr lang="es-ES" baseline="0" dirty="0"/>
              <a:t>. de Salud: Sana distancia, Lavado de manos y Uso de cubre-bocas.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976285" y="5738234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Junio</a:t>
            </a:r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35348" y="4057550"/>
            <a:ext cx="464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Nombre del Eje</a:t>
            </a:r>
          </a:p>
          <a:p>
            <a:pPr algn="ctr"/>
            <a:r>
              <a:rPr lang="es-ES" sz="3600" b="1" dirty="0"/>
              <a:t>N</a:t>
            </a:r>
            <a:r>
              <a:rPr lang="es-MX" sz="3600" b="1" dirty="0" err="1"/>
              <a:t>ormalidad</a:t>
            </a:r>
            <a:r>
              <a:rPr lang="es-MX" sz="3600" b="1" dirty="0"/>
              <a:t> Mínima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8558" y="5979572"/>
            <a:ext cx="3332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y seguimiento</a:t>
            </a:r>
          </a:p>
        </p:txBody>
      </p:sp>
    </p:spTree>
    <p:extLst>
      <p:ext uri="{BB962C8B-B14F-4D97-AF65-F5344CB8AC3E}">
        <p14:creationId xmlns:p14="http://schemas.microsoft.com/office/powerpoint/2010/main" val="37589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929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" y="4404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2030460"/>
            <a:ext cx="5472608" cy="1325563"/>
          </a:xfrm>
        </p:spPr>
        <p:txBody>
          <a:bodyPr>
            <a:normAutofit/>
          </a:bodyPr>
          <a:lstStyle/>
          <a:p>
            <a:r>
              <a:rPr lang="es-MX" b="1" dirty="0"/>
              <a:t>Nombre del eje</a:t>
            </a:r>
            <a:br>
              <a:rPr lang="es-MX" dirty="0">
                <a:solidFill>
                  <a:srgbClr val="000000"/>
                </a:solidFill>
              </a:rPr>
            </a:br>
            <a:endParaRPr lang="es-MX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79512" y="3877613"/>
            <a:ext cx="230425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Normalidad Mínima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69209" y="4294997"/>
            <a:ext cx="599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cumplimiento de programas de estudio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puntualidad del personal</a:t>
            </a:r>
            <a:endParaRPr lang="es-ES_trad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86FB331B-D6D0-4F4D-AD4C-889780136548}"/>
              </a:ext>
            </a:extLst>
          </p:cNvPr>
          <p:cNvSpPr/>
          <p:nvPr/>
        </p:nvSpPr>
        <p:spPr>
          <a:xfrm>
            <a:off x="665017" y="3105835"/>
            <a:ext cx="7245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Mantener el porcentaje de cumplimiento de programas de estudio</a:t>
            </a:r>
          </a:p>
          <a:p>
            <a:endParaRPr lang="es-ES" sz="2800" dirty="0"/>
          </a:p>
          <a:p>
            <a:r>
              <a:rPr lang="es-ES" sz="2800" dirty="0"/>
              <a:t>Incrementar el porcentaje de puntualidad del personal</a:t>
            </a:r>
          </a:p>
        </p:txBody>
      </p:sp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155686" y="62507"/>
            <a:ext cx="649786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4000" dirty="0"/>
              <a:t>Avances Ruta de Mejora </a:t>
            </a:r>
          </a:p>
          <a:p>
            <a:pPr algn="r"/>
            <a:r>
              <a:rPr lang="es-MX" sz="4000" dirty="0"/>
              <a:t>2021-2022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5CD006-9D0F-405B-AB15-EBC05C2490CF}"/>
              </a:ext>
            </a:extLst>
          </p:cNvPr>
          <p:cNvSpPr txBox="1"/>
          <p:nvPr/>
        </p:nvSpPr>
        <p:spPr>
          <a:xfrm>
            <a:off x="628650" y="1272532"/>
            <a:ext cx="7886700" cy="1118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Porcentaje de cumplimiento de los programas de estudio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2021-2022: 100%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100%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FE430AB-5F3C-4FEB-8010-8DFE4020E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30920"/>
              </p:ext>
            </p:extLst>
          </p:nvPr>
        </p:nvGraphicFramePr>
        <p:xfrm>
          <a:off x="628650" y="2708782"/>
          <a:ext cx="7886700" cy="2339819"/>
        </p:xfrm>
        <a:graphic>
          <a:graphicData uri="http://schemas.openxmlformats.org/drawingml/2006/table">
            <a:tbl>
              <a:tblPr firstRow="1" firstCol="1" bandRow="1"/>
              <a:tblGrid>
                <a:gridCol w="159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2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0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del Indicador al  inicio 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avance de la meta al mes de junio 2022</a:t>
                      </a: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(s)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 de programa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4" marR="65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1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155686" y="62507"/>
            <a:ext cx="649786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4000" dirty="0"/>
              <a:t>Avances Ruta de Mejora </a:t>
            </a:r>
          </a:p>
          <a:p>
            <a:pPr algn="r"/>
            <a:r>
              <a:rPr lang="es-MX" sz="4000" dirty="0"/>
              <a:t>2021-2022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5CD006-9D0F-405B-AB15-EBC05C2490CF}"/>
              </a:ext>
            </a:extLst>
          </p:cNvPr>
          <p:cNvSpPr txBox="1"/>
          <p:nvPr/>
        </p:nvSpPr>
        <p:spPr>
          <a:xfrm>
            <a:off x="628650" y="1272532"/>
            <a:ext cx="7886700" cy="1118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Porcentaje de cumplimiento de los programas de estudio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2021-2022: 100%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100%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95ED5F-8B4F-4F21-A692-03E1D706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9" t="10259" r="10309" b="5399"/>
          <a:stretch/>
        </p:blipFill>
        <p:spPr>
          <a:xfrm>
            <a:off x="241589" y="2608672"/>
            <a:ext cx="4270867" cy="26283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683D0E-D2E0-42EF-805C-76906B0EE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0259" r="10309" b="5938"/>
          <a:stretch/>
        </p:blipFill>
        <p:spPr>
          <a:xfrm>
            <a:off x="4618937" y="2561421"/>
            <a:ext cx="4270867" cy="26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155686" y="62507"/>
            <a:ext cx="6497869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4000" dirty="0"/>
              <a:t>Avances Ruta de Mejora </a:t>
            </a:r>
          </a:p>
          <a:p>
            <a:pPr algn="r"/>
            <a:r>
              <a:rPr lang="es-MX" sz="4000" dirty="0"/>
              <a:t>2021-2022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5CD006-9D0F-405B-AB15-EBC05C2490CF}"/>
              </a:ext>
            </a:extLst>
          </p:cNvPr>
          <p:cNvSpPr txBox="1"/>
          <p:nvPr/>
        </p:nvSpPr>
        <p:spPr>
          <a:xfrm>
            <a:off x="628650" y="1272532"/>
            <a:ext cx="7886700" cy="1118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Porcentaje de puntualidad del personal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enero-abril 2020: 91.5%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95%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F1175C4-AB20-450A-9851-AD26B9DA2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24817"/>
              </p:ext>
            </p:extLst>
          </p:nvPr>
        </p:nvGraphicFramePr>
        <p:xfrm>
          <a:off x="845127" y="2560076"/>
          <a:ext cx="7107382" cy="364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12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972616" y="270161"/>
            <a:ext cx="5893522" cy="2960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522F548-2F4B-4F77-8C31-66F4416D8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5" t="10250" r="12425" b="15909"/>
          <a:stretch/>
        </p:blipFill>
        <p:spPr>
          <a:xfrm>
            <a:off x="3944006" y="1432630"/>
            <a:ext cx="4475018" cy="28122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5B6DE8-935F-43E3-B757-D70E37414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2" t="9979" r="13275" b="13214"/>
          <a:stretch/>
        </p:blipFill>
        <p:spPr>
          <a:xfrm>
            <a:off x="244841" y="3675453"/>
            <a:ext cx="3957783" cy="26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7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260</Words>
  <Application>Microsoft Office PowerPoint</Application>
  <PresentationFormat>Presentación en pantalla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Eurostile</vt:lpstr>
      <vt:lpstr>Tahoma</vt:lpstr>
      <vt:lpstr>Times New Roman</vt:lpstr>
      <vt:lpstr>Tema de Office</vt:lpstr>
      <vt:lpstr>Presentación de PowerPoint</vt:lpstr>
      <vt:lpstr>Nombre del eje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Juan José Pérez</cp:lastModifiedBy>
  <cp:revision>32</cp:revision>
  <dcterms:created xsi:type="dcterms:W3CDTF">2021-04-28T01:32:14Z</dcterms:created>
  <dcterms:modified xsi:type="dcterms:W3CDTF">2022-06-23T15:02:56Z</dcterms:modified>
</cp:coreProperties>
</file>