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8" r:id="rId2"/>
    <p:sldId id="275" r:id="rId3"/>
    <p:sldId id="324" r:id="rId4"/>
    <p:sldId id="325" r:id="rId5"/>
    <p:sldId id="332" r:id="rId6"/>
    <p:sldId id="333" r:id="rId7"/>
    <p:sldId id="318" r:id="rId8"/>
    <p:sldId id="336" r:id="rId9"/>
    <p:sldId id="326" r:id="rId10"/>
    <p:sldId id="338" r:id="rId11"/>
    <p:sldId id="339" r:id="rId12"/>
    <p:sldId id="337" r:id="rId13"/>
    <p:sldId id="340" r:id="rId14"/>
    <p:sldId id="341" r:id="rId15"/>
    <p:sldId id="328" r:id="rId16"/>
    <p:sldId id="310" r:id="rId17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294" autoAdjust="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E3FAD59-92B4-4703-9BF1-ABC7E5CC294A}" type="datetime1">
              <a:rPr lang="es-ES" smtClean="0"/>
              <a:t>24/03/2022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828588A-5C4E-401A-AECC-B6F63A9DE965}" type="slidenum">
              <a:rPr lang="es-ES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10699CC-E798-494C-856B-ED84AB35FEEE}" type="datetime1">
              <a:rPr lang="es-ES" noProof="0" smtClean="0"/>
              <a:t>24/03/2022</a:t>
            </a:fld>
            <a:endParaRPr lang="es-ES" noProof="0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7542409-6A04-4DC6-AC3A-D3758287A8F2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7542409-6A04-4DC6-AC3A-D3758287A8F2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29813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es-ES" smtClean="0"/>
              <a:t>16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29198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751777" y="3019706"/>
            <a:ext cx="4846320" cy="2387600"/>
          </a:xfrm>
        </p:spPr>
        <p:txBody>
          <a:bodyPr rtlCol="0" anchor="b">
            <a:normAutofit/>
          </a:bodyPr>
          <a:lstStyle>
            <a:lvl1pPr algn="l" rtl="0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Haga clic para editar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pic>
        <p:nvPicPr>
          <p:cNvPr id="8" name="Imagen 7" descr="Nubes blancas y esponjosas en un cielo azul intenso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pic>
        <p:nvPicPr>
          <p:cNvPr id="10" name="Imagen 9" descr="Primer plano del tallo de una planta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Imagen 10" descr="Olas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 dirty="0"/>
              <a:t>Haga clic para editar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-1" y="6629400"/>
            <a:ext cx="453403" cy="228600"/>
          </a:xfrm>
        </p:spPr>
        <p:txBody>
          <a:bodyPr rtlCol="0"/>
          <a:lstStyle/>
          <a:p>
            <a:pPr rtl="0"/>
            <a:fld id="{9CD8D479-8942-46E8-A226-A4E01F7A105C}" type="slidenum">
              <a:rPr lang="es-ES" noProof="0"/>
              <a:t>‹Nº›</a:t>
            </a:fld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CEDC781-CB57-4062-B09C-81FF42BCE73D}" type="datetime1">
              <a:rPr lang="es-ES" noProof="0" smtClean="0"/>
              <a:t>24/03/2022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s-ES" noProof="0" dirty="0"/>
              <a:t>Agregar un pie de página</a:t>
            </a:r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190500"/>
            <a:ext cx="2057400" cy="5986463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editar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-1" y="6629400"/>
            <a:ext cx="453403" cy="228600"/>
          </a:xfrm>
        </p:spPr>
        <p:txBody>
          <a:bodyPr rtlCol="0"/>
          <a:lstStyle/>
          <a:p>
            <a:pPr rtl="0"/>
            <a:fld id="{9CD8D479-8942-46E8-A226-A4E01F7A105C}" type="slidenum">
              <a:rPr lang="es-ES" noProof="0"/>
              <a:t>‹Nº›</a:t>
            </a:fld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93EF067-3BD7-4195-88F8-49200083A5C8}" type="datetime1">
              <a:rPr lang="es-ES" noProof="0" smtClean="0"/>
              <a:t>24/03/2022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s-ES" noProof="0" dirty="0"/>
              <a:t>Agregar un pie de página</a:t>
            </a:r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 dirty="0"/>
              <a:t>Haga clic para editar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-1" y="6629400"/>
            <a:ext cx="453403" cy="228600"/>
          </a:xfrm>
        </p:spPr>
        <p:txBody>
          <a:bodyPr rtlCol="0"/>
          <a:lstStyle>
            <a:lvl1pPr marL="0" indent="0">
              <a:defRPr/>
            </a:lvl1pPr>
          </a:lstStyle>
          <a:p>
            <a:fld id="{9CD8D479-8942-46E8-A226-A4E01F7A105C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BD9F02B-2DC8-4099-A266-B747EC68FF67}" type="datetime1">
              <a:rPr lang="es-ES" noProof="0" smtClean="0"/>
              <a:t>24/03/2022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s-ES" noProof="0" dirty="0"/>
              <a:t>Agregar un pie de página</a:t>
            </a:r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751777" y="2263913"/>
            <a:ext cx="6949440" cy="3143393"/>
          </a:xfrm>
        </p:spPr>
        <p:txBody>
          <a:bodyPr rtlCol="0" anchor="b"/>
          <a:lstStyle>
            <a:lvl1pPr rtl="0"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Haga clic para editar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pic>
        <p:nvPicPr>
          <p:cNvPr id="11" name="Imagen 10" descr="Primer plano de plantas verde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  <p:pic>
        <p:nvPicPr>
          <p:cNvPr id="9" name="Imagen 8" descr="Ola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 dirty="0"/>
              <a:t>Haga clic para editar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-1" y="6629400"/>
            <a:ext cx="453403" cy="228600"/>
          </a:xfrm>
        </p:spPr>
        <p:txBody>
          <a:bodyPr rtlCol="0"/>
          <a:lstStyle/>
          <a:p>
            <a:pPr rtl="0"/>
            <a:fld id="{9CD8D479-8942-46E8-A226-A4E01F7A105C}" type="slidenum">
              <a:rPr lang="es-ES" noProof="0"/>
              <a:t>‹Nº›</a:t>
            </a:fld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A10DF40-6381-4575-BB53-B641DE6E80E1}" type="datetime1">
              <a:rPr lang="es-ES" noProof="0" smtClean="0"/>
              <a:t>24/03/2022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s-ES" noProof="0" dirty="0"/>
              <a:t>Agregar un pie de página</a:t>
            </a:r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409699" y="2434147"/>
            <a:ext cx="4608576" cy="3811271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172200" y="2434147"/>
            <a:ext cx="4610100" cy="3811271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-1" y="6629400"/>
            <a:ext cx="453403" cy="228600"/>
          </a:xfrm>
        </p:spPr>
        <p:txBody>
          <a:bodyPr rtlCol="0"/>
          <a:lstStyle/>
          <a:p>
            <a:pPr rtl="0"/>
            <a:fld id="{9CD8D479-8942-46E8-A226-A4E01F7A105C}" type="slidenum">
              <a:rPr lang="es-ES" noProof="0"/>
              <a:t>‹Nº›</a:t>
            </a:fld>
            <a:endParaRPr lang="es-ES" noProof="0" dirty="0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D1188A6-F960-4ED5-975C-FE039292E0F0}" type="datetime1">
              <a:rPr lang="es-ES" noProof="0" smtClean="0"/>
              <a:t>24/03/2022</a:t>
            </a:fld>
            <a:endParaRPr lang="es-ES" noProof="0" dirty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s-ES" noProof="0" dirty="0"/>
              <a:t>Agregar un pie de página</a:t>
            </a:r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-1" y="6629400"/>
            <a:ext cx="453403" cy="228600"/>
          </a:xfrm>
        </p:spPr>
        <p:txBody>
          <a:bodyPr rtlCol="0"/>
          <a:lstStyle/>
          <a:p>
            <a:pPr rtl="0"/>
            <a:fld id="{9CD8D479-8942-46E8-A226-A4E01F7A105C}" type="slidenum">
              <a:rPr lang="es-ES" noProof="0"/>
              <a:t>‹Nº›</a:t>
            </a:fld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34F1B32-3E5D-4ECB-89A5-901115EE1EF9}" type="datetime1">
              <a:rPr lang="es-ES" noProof="0" smtClean="0"/>
              <a:t>24/03/2022</a:t>
            </a:fld>
            <a:endParaRPr lang="es-ES" noProof="0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s-ES" noProof="0" dirty="0"/>
              <a:t>Agregar un pie de página</a:t>
            </a:r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6" y="8643"/>
            <a:ext cx="12173984" cy="6849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663F03C3-322B-449C-A477-EA1D99EDC624}"/>
              </a:ext>
            </a:extLst>
          </p:cNvPr>
          <p:cNvSpPr/>
          <p:nvPr userDrawn="1"/>
        </p:nvSpPr>
        <p:spPr>
          <a:xfrm>
            <a:off x="2472745" y="1373751"/>
            <a:ext cx="9246013" cy="4934472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-ES" dirty="0"/>
              <a:t>2</a:t>
            </a:r>
          </a:p>
          <a:p>
            <a:pPr algn="ctr" rtl="0"/>
            <a:endParaRPr lang="es-ES" dirty="0"/>
          </a:p>
          <a:p>
            <a:pPr algn="ctr" rtl="0"/>
            <a:endParaRPr lang="es-ES" dirty="0"/>
          </a:p>
          <a:p>
            <a:pPr algn="ctr" rtl="0"/>
            <a:endParaRPr lang="es-ES" dirty="0"/>
          </a:p>
          <a:p>
            <a:pPr algn="ctr" rtl="0"/>
            <a:endParaRPr lang="es-ES" dirty="0"/>
          </a:p>
          <a:p>
            <a:pPr algn="ctr" rtl="0"/>
            <a:endParaRPr lang="es-ES" dirty="0"/>
          </a:p>
          <a:p>
            <a:pPr algn="ctr" rtl="0"/>
            <a:endParaRPr lang="es-ES" dirty="0"/>
          </a:p>
          <a:p>
            <a:pPr algn="ctr" rtl="0"/>
            <a:endParaRPr lang="es-ES" dirty="0"/>
          </a:p>
          <a:p>
            <a:pPr algn="ctr" rtl="0"/>
            <a:endParaRPr lang="es-ES" dirty="0"/>
          </a:p>
          <a:p>
            <a:pPr algn="ctr" rtl="0"/>
            <a:endParaRPr lang="es-ES" dirty="0"/>
          </a:p>
          <a:p>
            <a:pPr algn="ctr" rtl="0"/>
            <a:endParaRPr lang="es-ES" dirty="0"/>
          </a:p>
          <a:p>
            <a:pPr algn="ctr" rtl="0"/>
            <a:endParaRPr lang="es-ES" dirty="0"/>
          </a:p>
          <a:p>
            <a:pPr algn="ctr" rtl="0"/>
            <a:endParaRPr lang="es-ES" dirty="0"/>
          </a:p>
          <a:p>
            <a:pPr algn="ctr" rtl="0"/>
            <a:endParaRPr lang="es-ES" dirty="0"/>
          </a:p>
          <a:p>
            <a:pPr algn="ctr" rtl="0"/>
            <a:endParaRPr lang="es-ES" dirty="0"/>
          </a:p>
          <a:p>
            <a:pPr algn="ctr" rtl="0"/>
            <a:endParaRPr lang="es-ES" dirty="0"/>
          </a:p>
          <a:p>
            <a:pPr algn="ctr" rtl="0"/>
            <a:endParaRPr lang="es-ES" dirty="0"/>
          </a:p>
          <a:p>
            <a:pPr algn="ctr" rtl="0"/>
            <a:endParaRPr lang="es-ES" dirty="0"/>
          </a:p>
          <a:p>
            <a:pPr algn="ctr" rtl="0"/>
            <a:endParaRPr lang="es-ES" dirty="0"/>
          </a:p>
          <a:p>
            <a:pPr algn="ctr" rtl="0"/>
            <a:endParaRPr lang="es-ES" dirty="0"/>
          </a:p>
          <a:p>
            <a:pPr algn="ctr" rtl="0"/>
            <a:endParaRPr lang="es-ES" dirty="0"/>
          </a:p>
          <a:p>
            <a:pPr algn="ctr" rtl="0"/>
            <a:endParaRPr lang="es-ES" dirty="0"/>
          </a:p>
          <a:p>
            <a:pPr algn="ctr" rtl="0"/>
            <a:endParaRPr lang="es-ES" dirty="0"/>
          </a:p>
          <a:p>
            <a:pPr algn="ctr" rtl="0"/>
            <a:endParaRPr lang="es-ES" dirty="0"/>
          </a:p>
          <a:p>
            <a:pPr algn="ctr" rtl="0"/>
            <a:endParaRPr lang="es-ES" dirty="0"/>
          </a:p>
          <a:p>
            <a:pPr algn="ctr" rtl="0"/>
            <a:endParaRPr lang="es-ES" dirty="0"/>
          </a:p>
          <a:p>
            <a:pPr algn="ctr" rtl="0"/>
            <a:endParaRPr lang="es-ES" dirty="0"/>
          </a:p>
          <a:p>
            <a:pPr algn="ctr" rtl="0"/>
            <a:endParaRPr lang="es-ES" dirty="0"/>
          </a:p>
          <a:p>
            <a:pPr algn="ctr" rtl="0"/>
            <a:endParaRPr lang="es-ES" dirty="0"/>
          </a:p>
          <a:p>
            <a:pPr algn="ctr" rtl="0"/>
            <a:endParaRPr lang="es-ES" dirty="0"/>
          </a:p>
          <a:p>
            <a:pPr algn="ctr" rtl="0"/>
            <a:endParaRPr lang="es-ES" dirty="0"/>
          </a:p>
          <a:p>
            <a:pPr algn="ctr" rtl="0"/>
            <a:endParaRPr lang="es-ES" dirty="0"/>
          </a:p>
          <a:p>
            <a:pPr algn="ctr" rtl="0"/>
            <a:endParaRPr lang="es-ES" dirty="0"/>
          </a:p>
          <a:p>
            <a:pPr algn="ctr" rtl="0"/>
            <a:endParaRPr lang="es-ES" dirty="0"/>
          </a:p>
          <a:p>
            <a:pPr algn="ctr" rtl="0"/>
            <a:endParaRPr lang="es-ES" dirty="0"/>
          </a:p>
          <a:p>
            <a:pPr algn="ctr" rtl="0"/>
            <a:endParaRPr lang="es-ES" dirty="0"/>
          </a:p>
          <a:p>
            <a:pPr algn="ctr" rtl="0"/>
            <a:endParaRPr lang="es-ES" dirty="0"/>
          </a:p>
          <a:p>
            <a:pPr algn="ctr" rtl="0"/>
            <a:endParaRPr lang="es-ES" dirty="0"/>
          </a:p>
          <a:p>
            <a:pPr algn="ctr" rtl="0"/>
            <a:endParaRPr lang="es-ES" dirty="0"/>
          </a:p>
          <a:p>
            <a:pPr algn="ctr" rtl="0"/>
            <a:endParaRPr lang="es-ES" dirty="0"/>
          </a:p>
          <a:p>
            <a:pPr algn="ctr" rtl="0"/>
            <a:endParaRPr lang="es-ES" dirty="0"/>
          </a:p>
          <a:p>
            <a:pPr algn="ctr" rtl="0"/>
            <a:endParaRPr lang="es-ES" dirty="0"/>
          </a:p>
          <a:p>
            <a:pPr algn="ctr" rtl="0"/>
            <a:endParaRPr lang="es-ES" dirty="0"/>
          </a:p>
          <a:p>
            <a:pPr algn="ctr" rtl="0"/>
            <a:endParaRPr lang="es-ES" dirty="0"/>
          </a:p>
          <a:p>
            <a:pPr algn="ctr" rtl="0"/>
            <a:endParaRPr lang="es-ES" dirty="0"/>
          </a:p>
          <a:p>
            <a:pPr algn="ctr" rtl="0"/>
            <a:endParaRPr lang="es-ES" dirty="0"/>
          </a:p>
          <a:p>
            <a:pPr algn="ctr" rtl="0"/>
            <a:endParaRPr lang="es-ES" dirty="0"/>
          </a:p>
          <a:p>
            <a:pPr algn="ctr" rtl="0"/>
            <a:endParaRPr lang="es-ES" dirty="0"/>
          </a:p>
          <a:p>
            <a:pPr algn="ctr" rtl="0"/>
            <a:endParaRPr lang="es-ES" dirty="0"/>
          </a:p>
          <a:p>
            <a:pPr algn="ctr" rtl="0"/>
            <a:endParaRPr lang="es-ES" dirty="0"/>
          </a:p>
          <a:p>
            <a:pPr algn="ctr" rtl="0"/>
            <a:endParaRPr lang="es-ES" dirty="0"/>
          </a:p>
          <a:p>
            <a:pPr algn="ctr" rtl="0"/>
            <a:endParaRPr lang="es-ES" dirty="0"/>
          </a:p>
          <a:p>
            <a:pPr algn="ctr" rtl="0"/>
            <a:endParaRPr lang="es-ES" dirty="0"/>
          </a:p>
          <a:p>
            <a:pPr algn="ctr" rtl="0"/>
            <a:endParaRPr lang="es-ES" dirty="0"/>
          </a:p>
          <a:p>
            <a:pPr algn="ctr" rtl="0"/>
            <a:endParaRPr lang="es-ES" dirty="0"/>
          </a:p>
          <a:p>
            <a:pPr algn="ctr" rtl="0"/>
            <a:endParaRPr lang="es-ES" dirty="0"/>
          </a:p>
          <a:p>
            <a:pPr algn="ctr" rtl="0"/>
            <a:endParaRPr lang="es-ES" dirty="0"/>
          </a:p>
          <a:p>
            <a:pPr algn="ctr" rtl="0"/>
            <a:endParaRPr lang="es-ES" dirty="0"/>
          </a:p>
          <a:p>
            <a:pPr algn="ctr" rtl="0"/>
            <a:endParaRPr lang="es-ES" dirty="0"/>
          </a:p>
          <a:p>
            <a:pPr algn="ctr" rtl="0"/>
            <a:endParaRPr lang="es-ES" dirty="0"/>
          </a:p>
          <a:p>
            <a:pPr algn="ctr" rtl="0"/>
            <a:endParaRPr lang="es-ES" dirty="0"/>
          </a:p>
          <a:p>
            <a:pPr algn="ctr" rtl="0"/>
            <a:endParaRPr lang="es-ES" dirty="0"/>
          </a:p>
          <a:p>
            <a:pPr algn="ctr" rtl="0"/>
            <a:endParaRPr lang="es-ES" dirty="0"/>
          </a:p>
          <a:p>
            <a:pPr algn="ctr" rtl="0"/>
            <a:endParaRPr lang="es-ES" dirty="0"/>
          </a:p>
          <a:p>
            <a:pPr algn="ctr" rtl="0"/>
            <a:endParaRPr lang="es-ES" dirty="0"/>
          </a:p>
          <a:p>
            <a:pPr algn="ctr" rtl="0"/>
            <a:endParaRPr lang="es-ES" dirty="0"/>
          </a:p>
          <a:p>
            <a:pPr algn="ctr" rtl="0"/>
            <a:r>
              <a:rPr lang="es-ES" dirty="0"/>
              <a:t>+</a:t>
            </a:r>
          </a:p>
          <a:p>
            <a:pPr algn="ctr" rtl="0"/>
            <a:endParaRPr lang="es-ES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32FD79E9-DA87-4AE3-AB4F-454E8B1C7E28}"/>
              </a:ext>
            </a:extLst>
          </p:cNvPr>
          <p:cNvSpPr/>
          <p:nvPr userDrawn="1"/>
        </p:nvSpPr>
        <p:spPr>
          <a:xfrm flipH="1">
            <a:off x="1975331" y="1052574"/>
            <a:ext cx="9514824" cy="4981690"/>
          </a:xfrm>
          <a:prstGeom prst="rect">
            <a:avLst/>
          </a:prstGeom>
          <a:noFill/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1994" y="5137484"/>
            <a:ext cx="1649359" cy="1165083"/>
          </a:xfrm>
          <a:prstGeom prst="rect">
            <a:avLst/>
          </a:prstGeom>
        </p:spPr>
      </p:pic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-1" y="6629400"/>
            <a:ext cx="453403" cy="228600"/>
          </a:xfrm>
        </p:spPr>
        <p:txBody>
          <a:bodyPr rtlCol="0"/>
          <a:lstStyle/>
          <a:p>
            <a:pPr rtl="0"/>
            <a:fld id="{9CD8D479-8942-46E8-A226-A4E01F7A105C}" type="slidenum">
              <a:rPr lang="es-ES" noProof="0"/>
              <a:t>‹Nº›</a:t>
            </a:fld>
            <a:endParaRPr lang="es-ES" noProof="0" dirty="0"/>
          </a:p>
        </p:txBody>
      </p:sp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060FE62-507F-4526-A445-3A3BC99BF160}" type="datetime1">
              <a:rPr lang="es-ES" noProof="0" smtClean="0"/>
              <a:t>24/03/2022</a:t>
            </a:fld>
            <a:endParaRPr lang="es-ES" noProof="0" dirty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13" name="Rectángulo 12"/>
          <p:cNvSpPr/>
          <p:nvPr userDrawn="1"/>
        </p:nvSpPr>
        <p:spPr>
          <a:xfrm>
            <a:off x="1821352" y="1373751"/>
            <a:ext cx="9440206" cy="44254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682434" y="919616"/>
            <a:ext cx="4155622" cy="2532888"/>
          </a:xfrm>
        </p:spPr>
        <p:txBody>
          <a:bodyPr rtlCol="0" anchor="b"/>
          <a:lstStyle>
            <a:lvl1pPr rtl="0">
              <a:defRPr sz="3200"/>
            </a:lvl1pPr>
          </a:lstStyle>
          <a:p>
            <a:pPr rtl="0"/>
            <a:r>
              <a:rPr lang="es-ES" noProof="0" dirty="0"/>
              <a:t>Haga clic para editar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6682434" y="3502152"/>
            <a:ext cx="4155622" cy="2479548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-1" y="6629400"/>
            <a:ext cx="453403" cy="228600"/>
          </a:xfrm>
        </p:spPr>
        <p:txBody>
          <a:bodyPr rtlCol="0"/>
          <a:lstStyle/>
          <a:p>
            <a:pPr rtl="0"/>
            <a:fld id="{9CD8D479-8942-46E8-A226-A4E01F7A105C}" type="slidenum">
              <a:rPr lang="es-ES" noProof="0"/>
              <a:t>‹Nº›</a:t>
            </a:fld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9FA044B-7BC4-4947-ABBF-9764D9ADB49F}" type="datetime1">
              <a:rPr lang="es-ES" noProof="0" smtClean="0"/>
              <a:t>24/03/2022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s-ES" noProof="0" dirty="0"/>
              <a:t>Agregar un pie de página</a:t>
            </a:r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682435" y="919616"/>
            <a:ext cx="4155622" cy="2532888"/>
          </a:xfrm>
        </p:spPr>
        <p:txBody>
          <a:bodyPr rtlCol="0" anchor="b"/>
          <a:lstStyle>
            <a:lvl1pPr rtl="0">
              <a:defRPr sz="3200"/>
            </a:lvl1pPr>
          </a:lstStyle>
          <a:p>
            <a:pPr rtl="0"/>
            <a:r>
              <a:rPr lang="es-ES" noProof="0" dirty="0"/>
              <a:t>Haga clic para editar el estilo de título del patrón</a:t>
            </a:r>
          </a:p>
        </p:txBody>
      </p:sp>
      <p:sp>
        <p:nvSpPr>
          <p:cNvPr id="3" name="Marcador de posición de imagen 2" descr="Marcador de posición vacío para agregar una imagen. Haga clic en el marcador de posición y seleccione la imagen que desee agregar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6682435" y="3502152"/>
            <a:ext cx="4155622" cy="2479547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-1" y="6629400"/>
            <a:ext cx="453403" cy="228600"/>
          </a:xfrm>
        </p:spPr>
        <p:txBody>
          <a:bodyPr rtlCol="0"/>
          <a:lstStyle/>
          <a:p>
            <a:pPr rtl="0"/>
            <a:fld id="{9CD8D479-8942-46E8-A226-A4E01F7A105C}" type="slidenum">
              <a:rPr lang="es-ES" noProof="0"/>
              <a:t>‹Nº›</a:t>
            </a:fld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337AC02-EA6D-465F-BF03-15EFEA467FA6}" type="datetime1">
              <a:rPr lang="es-ES" noProof="0" smtClean="0"/>
              <a:t>24/03/2022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s-ES" noProof="0" dirty="0"/>
              <a:t>Agregar un pie de página</a:t>
            </a:r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 userDrawn="1"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1" name="Rectángulo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 dirty="0"/>
              <a:t>Haga clic para editar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-1" y="6629400"/>
            <a:ext cx="45340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9CD8D479-8942-46E8-A226-A4E01F7A105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504679" y="6629400"/>
            <a:ext cx="936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0BE2D4B3-46EE-4BB5-8269-7C35761664DD}" type="datetime1">
              <a:rPr lang="es-ES" noProof="0" smtClean="0"/>
              <a:t>24/03/2022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es-ES" noProof="0" dirty="0"/>
              <a:t>Agregar un pie de página</a:t>
            </a:r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gif"/><Relationship Id="rId5" Type="http://schemas.openxmlformats.org/officeDocument/2006/relationships/image" Target="../media/image31.gif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gif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4.jpeg"/><Relationship Id="rId7" Type="http://schemas.openxmlformats.org/officeDocument/2006/relationships/image" Target="../media/image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8.jpeg"/><Relationship Id="rId7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3.jpeg"/><Relationship Id="rId7" Type="http://schemas.openxmlformats.org/officeDocument/2006/relationships/image" Target="../media/image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60404" y="1130680"/>
            <a:ext cx="4846320" cy="2387600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es-ES" dirty="0"/>
              <a:t>PLAN DE DESARROLLO SUSTENTABLE INSTITUCIONAL </a:t>
            </a:r>
            <a:br>
              <a:rPr lang="es-ES" dirty="0"/>
            </a:br>
            <a:r>
              <a:rPr lang="es-ES" dirty="0"/>
              <a:t> - UTVM -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85000" lnSpcReduction="10000"/>
          </a:bodyPr>
          <a:lstStyle/>
          <a:p>
            <a:pPr algn="r" rtl="0"/>
            <a:r>
              <a:rPr lang="es-MX" sz="1800" b="1" dirty="0">
                <a:effectLst/>
                <a:latin typeface="Times New Roman" panose="02020603050405020304" pitchFamily="18" charset="0"/>
                <a:ea typeface="Berlin Sans FB Demi" panose="020E0802020502020306" pitchFamily="34" charset="0"/>
                <a:cs typeface="Vrinda" panose="020B0502040204020203" pitchFamily="34" charset="0"/>
              </a:rPr>
              <a:t> S E P T I E M B R E  2 0 21 – D I C I E M B R E  </a:t>
            </a:r>
            <a:r>
              <a:rPr lang="es-MX" sz="1800" b="1" spc="-15" dirty="0">
                <a:effectLst/>
                <a:latin typeface="Times New Roman" panose="02020603050405020304" pitchFamily="18" charset="0"/>
                <a:ea typeface="Berlin Sans FB Demi" panose="020E0802020502020306" pitchFamily="34" charset="0"/>
                <a:cs typeface="Vrinda" panose="020B0502040204020203" pitchFamily="34" charset="0"/>
              </a:rPr>
              <a:t>2022</a:t>
            </a:r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620BF8B-073A-4BE5-871C-140F1074CE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186" y="151614"/>
            <a:ext cx="1080000" cy="8114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DA3C0B1-1078-4E88-8079-0BA4CD26FD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4814" y="159396"/>
            <a:ext cx="1080000" cy="8036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A2497C9-0EA7-4691-A0D2-C55147E209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1777" y="3620624"/>
            <a:ext cx="4356000" cy="13606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6154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es-ES" noProof="0" smtClean="0"/>
              <a:t>10</a:t>
            </a:fld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060FE62-507F-4526-A445-3A3BC99BF160}" type="datetime1">
              <a:rPr lang="es-ES" noProof="0" smtClean="0"/>
              <a:t>24/03/2022</a:t>
            </a:fld>
            <a:endParaRPr lang="es-ES" noProof="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  <a:endParaRPr lang="es-ES" noProof="0" dirty="0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333295" y="1154777"/>
            <a:ext cx="5753100" cy="80505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"Sostenibilidad y </a:t>
            </a:r>
            <a:r>
              <a:rPr lang="es-MX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Renegeración</a:t>
            </a:r>
            <a:r>
              <a:rPr lang="es-MX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Planetaria"</a:t>
            </a:r>
            <a:endParaRPr lang="es-ES_tradnl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068F799F-5AFB-4909-A98F-D93EB67BC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402" y="147960"/>
            <a:ext cx="900000" cy="6761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6D38417D-6670-422C-B6EB-639F712F47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2310" y="154445"/>
            <a:ext cx="900000" cy="6696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C8CB2C98-8B7C-4495-B853-A40D8A7AC4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8001" y="147960"/>
            <a:ext cx="2143686" cy="669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574C7318-2E7A-4D41-957B-81BC1F268C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245" y="1779116"/>
            <a:ext cx="6721200" cy="3024540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7EC2A6CB-2CEB-46D8-AB76-D95FA2E96906}"/>
              </a:ext>
            </a:extLst>
          </p:cNvPr>
          <p:cNvSpPr txBox="1">
            <a:spLocks/>
          </p:cNvSpPr>
          <p:nvPr/>
        </p:nvSpPr>
        <p:spPr>
          <a:xfrm>
            <a:off x="3333295" y="4879053"/>
            <a:ext cx="5753100" cy="435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16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Acmed</a:t>
            </a:r>
            <a:r>
              <a:rPr lang="es-ES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De Los Santos Mendoza</a:t>
            </a:r>
            <a:endParaRPr lang="es-ES_tradnl" sz="1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59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es-ES" noProof="0" smtClean="0"/>
              <a:t>11</a:t>
            </a:fld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060FE62-507F-4526-A445-3A3BC99BF160}" type="datetime1">
              <a:rPr lang="es-ES" noProof="0" smtClean="0"/>
              <a:t>24/03/2022</a:t>
            </a:fld>
            <a:endParaRPr lang="es-ES" noProof="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  <a:endParaRPr lang="es-ES" noProof="0" dirty="0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333295" y="1154777"/>
            <a:ext cx="5753100" cy="80505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"Sostenibilidad y </a:t>
            </a:r>
            <a:r>
              <a:rPr lang="es-MX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Renegeración</a:t>
            </a:r>
            <a:r>
              <a:rPr lang="es-MX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Planetaria"</a:t>
            </a:r>
            <a:endParaRPr lang="es-ES_tradnl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068F799F-5AFB-4909-A98F-D93EB67BC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402" y="147960"/>
            <a:ext cx="900000" cy="6761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6D38417D-6670-422C-B6EB-639F712F47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2310" y="154445"/>
            <a:ext cx="900000" cy="6696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C8CB2C98-8B7C-4495-B853-A40D8A7AC4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8001" y="147960"/>
            <a:ext cx="2143686" cy="669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04F6C5DC-6A0B-4996-88B0-6E673168B7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00" y="2081049"/>
            <a:ext cx="5400000" cy="2430000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BDF71D09-5A91-4A54-8EAE-4715A44FB34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310" y="2081049"/>
            <a:ext cx="5400000" cy="2430000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219DC83B-1C37-4559-A906-62C97F068B94}"/>
              </a:ext>
            </a:extLst>
          </p:cNvPr>
          <p:cNvSpPr txBox="1">
            <a:spLocks/>
          </p:cNvSpPr>
          <p:nvPr/>
        </p:nvSpPr>
        <p:spPr>
          <a:xfrm>
            <a:off x="3333295" y="4879053"/>
            <a:ext cx="5753100" cy="435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Evento con Sana Distancia</a:t>
            </a:r>
            <a:endParaRPr lang="es-ES_tradnl" sz="1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6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es-ES" noProof="0" smtClean="0"/>
              <a:t>12</a:t>
            </a:fld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060FE62-507F-4526-A445-3A3BC99BF160}" type="datetime1">
              <a:rPr lang="es-ES" noProof="0" smtClean="0"/>
              <a:t>24/03/2022</a:t>
            </a:fld>
            <a:endParaRPr lang="es-ES" noProof="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  <a:endParaRPr lang="es-ES" noProof="0" dirty="0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333295" y="1154777"/>
            <a:ext cx="5753100" cy="80505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"Sostenibilidad y </a:t>
            </a:r>
            <a:r>
              <a:rPr lang="es-MX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Renegeración</a:t>
            </a:r>
            <a:r>
              <a:rPr lang="es-MX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Planetaria"</a:t>
            </a:r>
            <a:endParaRPr lang="es-ES_tradnl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068F799F-5AFB-4909-A98F-D93EB67BC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402" y="147960"/>
            <a:ext cx="900000" cy="6761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6D38417D-6670-422C-B6EB-639F712F47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2310" y="154445"/>
            <a:ext cx="900000" cy="6696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C8CB2C98-8B7C-4495-B853-A40D8A7AC4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8001" y="147960"/>
            <a:ext cx="2143686" cy="669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Imagen 5" descr="Una captura de pantalla de un celular con texto e imágenes&#10;&#10;Descripción generada automáticamente con confianza media">
            <a:extLst>
              <a:ext uri="{FF2B5EF4-FFF2-40B4-BE49-F238E27FC236}">
                <a16:creationId xmlns:a16="http://schemas.microsoft.com/office/drawing/2014/main" id="{FF0E633A-0115-44BD-8314-90054C6E23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645" y="1557305"/>
            <a:ext cx="4212000" cy="42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02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5C37DDE-6E10-4EAF-B3B0-B0C824901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es-ES" noProof="0" smtClean="0"/>
              <a:t>13</a:t>
            </a:fld>
            <a:endParaRPr lang="es-ES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C2FA67F-CE00-4317-B1DC-2CC66B9FB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060FE62-507F-4526-A445-3A3BC99BF160}" type="datetime1">
              <a:rPr lang="es-ES" noProof="0" smtClean="0"/>
              <a:t>24/03/2022</a:t>
            </a:fld>
            <a:endParaRPr lang="es-ES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7B52353-220A-431C-BCB3-0E931E8CC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  <a:endParaRPr lang="es-ES" noProof="0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0533C7D0-7EBB-407A-99B3-3013C0FB8B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402" y="147960"/>
            <a:ext cx="900000" cy="6761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54D9D35-0986-41E7-9665-44D647A0D1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2310" y="154445"/>
            <a:ext cx="900000" cy="6696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8DB860F0-EF9B-4F27-9251-6A34323096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8001" y="147960"/>
            <a:ext cx="2143686" cy="669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A96A6D73-265D-429C-8287-71593A33381D}"/>
              </a:ext>
            </a:extLst>
          </p:cNvPr>
          <p:cNvSpPr txBox="1">
            <a:spLocks/>
          </p:cNvSpPr>
          <p:nvPr/>
        </p:nvSpPr>
        <p:spPr>
          <a:xfrm>
            <a:off x="2028826" y="2704928"/>
            <a:ext cx="8039100" cy="2381422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s-MX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Relación con Organizaciones Estatales, Nacionales e Internacionales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s-MX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rinda" panose="020B0502040204020203" pitchFamily="34" charset="0"/>
              </a:rPr>
              <a:t>Formación y Desarrollo Humano de Calidad</a:t>
            </a:r>
            <a:endParaRPr lang="es-MX" sz="3200" dirty="0"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1EEC989C-7068-4127-AF1F-613D009417A2}"/>
              </a:ext>
            </a:extLst>
          </p:cNvPr>
          <p:cNvSpPr txBox="1">
            <a:spLocks/>
          </p:cNvSpPr>
          <p:nvPr/>
        </p:nvSpPr>
        <p:spPr>
          <a:xfrm>
            <a:off x="1900088" y="1634760"/>
            <a:ext cx="3319612" cy="7258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dirty="0"/>
              <a:t>Ejes de acción</a:t>
            </a:r>
          </a:p>
        </p:txBody>
      </p:sp>
    </p:spTree>
    <p:extLst>
      <p:ext uri="{BB962C8B-B14F-4D97-AF65-F5344CB8AC3E}">
        <p14:creationId xmlns:p14="http://schemas.microsoft.com/office/powerpoint/2010/main" val="86336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es-ES" noProof="0" smtClean="0"/>
              <a:t>14</a:t>
            </a:fld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060FE62-507F-4526-A445-3A3BC99BF160}" type="datetime1">
              <a:rPr lang="es-ES" noProof="0" smtClean="0"/>
              <a:t>24/03/2022</a:t>
            </a:fld>
            <a:endParaRPr lang="es-ES" noProof="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  <a:endParaRPr lang="es-ES" noProof="0" dirty="0"/>
          </a:p>
        </p:txBody>
      </p:sp>
      <p:sp>
        <p:nvSpPr>
          <p:cNvPr id="14" name="Subtítulo 2"/>
          <p:cNvSpPr txBox="1">
            <a:spLocks/>
          </p:cNvSpPr>
          <p:nvPr/>
        </p:nvSpPr>
        <p:spPr>
          <a:xfrm>
            <a:off x="2468265" y="1271588"/>
            <a:ext cx="6921491" cy="3477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Escuelas por la Tierra 2021-2022</a:t>
            </a:r>
          </a:p>
          <a:p>
            <a:endParaRPr lang="es-ES_tradnl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1515C455-FC66-46DF-BC50-8A2D0E5DB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402" y="147960"/>
            <a:ext cx="900000" cy="6761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AA78F006-0511-476A-8B15-EF347D3E56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2310" y="154445"/>
            <a:ext cx="900000" cy="6696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7C76777E-658D-471F-9C69-1FFE119A50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8001" y="147960"/>
            <a:ext cx="2143686" cy="669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4D6DC42-2D91-4C7C-918D-3DD62617B4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001" y="1819274"/>
            <a:ext cx="3029363" cy="3924000"/>
          </a:xfrm>
          <a:prstGeom prst="rect">
            <a:avLst/>
          </a:prstGeom>
        </p:spPr>
      </p:pic>
      <p:pic>
        <p:nvPicPr>
          <p:cNvPr id="7" name="Imagen 6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8CA6347A-77D9-4838-8162-833699BACE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512" y="2855668"/>
            <a:ext cx="3276000" cy="2220446"/>
          </a:xfrm>
          <a:prstGeom prst="rect">
            <a:avLst/>
          </a:prstGeom>
        </p:spPr>
      </p:pic>
      <p:sp>
        <p:nvSpPr>
          <p:cNvPr id="18" name="Título 1">
            <a:extLst>
              <a:ext uri="{FF2B5EF4-FFF2-40B4-BE49-F238E27FC236}">
                <a16:creationId xmlns:a16="http://schemas.microsoft.com/office/drawing/2014/main" id="{AA5B2BCE-B05D-480A-85D9-2D54E6648BD4}"/>
              </a:ext>
            </a:extLst>
          </p:cNvPr>
          <p:cNvSpPr txBox="1">
            <a:spLocks/>
          </p:cNvSpPr>
          <p:nvPr/>
        </p:nvSpPr>
        <p:spPr>
          <a:xfrm>
            <a:off x="8727996" y="5183851"/>
            <a:ext cx="1494970" cy="435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1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Registro</a:t>
            </a:r>
            <a:endParaRPr lang="es-ES_tradnl" sz="1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47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es-ES" noProof="0" smtClean="0"/>
              <a:t>15</a:t>
            </a:fld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060FE62-507F-4526-A445-3A3BC99BF160}" type="datetime1">
              <a:rPr lang="es-ES" noProof="0" smtClean="0"/>
              <a:t>24/03/2022</a:t>
            </a:fld>
            <a:endParaRPr lang="es-ES" noProof="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  <a:endParaRPr lang="es-ES" noProof="0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1515C455-FC66-46DF-BC50-8A2D0E5DB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402" y="147960"/>
            <a:ext cx="900000" cy="6761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AA78F006-0511-476A-8B15-EF347D3E56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2310" y="154445"/>
            <a:ext cx="900000" cy="6696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7C76777E-658D-471F-9C69-1FFE119A50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8001" y="147960"/>
            <a:ext cx="2143686" cy="669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Imagen 18" descr="Texto, Carta&#10;&#10;Descripción generada automáticamente">
            <a:extLst>
              <a:ext uri="{FF2B5EF4-FFF2-40B4-BE49-F238E27FC236}">
                <a16:creationId xmlns:a16="http://schemas.microsoft.com/office/drawing/2014/main" id="{EF71A0D0-DE42-4701-AD9E-5FADE311EE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845" y="1200151"/>
            <a:ext cx="7344000" cy="469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29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es-ES" smtClean="0"/>
              <a:t>16</a:t>
            </a:fld>
            <a:endParaRPr lang="es-ES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40AE56E-CFF4-44E8-B8BB-AC261A0566AB}" type="datetime1">
              <a:rPr lang="es-ES" smtClean="0"/>
              <a:t>24/03/2022</a:t>
            </a:fld>
            <a:endParaRPr lang="es-E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F6EAEEF-79B1-4273-AFB9-8FC3E04830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402" y="147960"/>
            <a:ext cx="900000" cy="6761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949FCF6-39E0-4E3D-A8FA-D3C7131405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2310" y="154445"/>
            <a:ext cx="900000" cy="6696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CFBBFC4D-99A7-4CE6-BE42-8964BF2E1E53}"/>
              </a:ext>
            </a:extLst>
          </p:cNvPr>
          <p:cNvSpPr/>
          <p:nvPr/>
        </p:nvSpPr>
        <p:spPr>
          <a:xfrm>
            <a:off x="453402" y="914097"/>
            <a:ext cx="11275178" cy="2951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AD8BDC58-C11F-4AE7-B664-51FB34DC5B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55172" y="3909363"/>
            <a:ext cx="3671638" cy="648000"/>
          </a:xfrm>
        </p:spPr>
        <p:txBody>
          <a:bodyPr>
            <a:noAutofit/>
          </a:bodyPr>
          <a:lstStyle/>
          <a:p>
            <a:pPr algn="ctr"/>
            <a:r>
              <a:rPr lang="pt-BR" sz="5400" b="1" dirty="0">
                <a:latin typeface="Arial" charset="0"/>
                <a:cs typeface="Arial" charset="0"/>
              </a:rPr>
              <a:t>¡Gracias!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782C8B32-2EA3-420D-8065-0896484EBE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8001" y="147960"/>
            <a:ext cx="2143686" cy="669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Subtítulo 2">
            <a:extLst>
              <a:ext uri="{FF2B5EF4-FFF2-40B4-BE49-F238E27FC236}">
                <a16:creationId xmlns:a16="http://schemas.microsoft.com/office/drawing/2014/main" id="{DE74993E-4F78-4AD3-AA51-1F8A761C7384}"/>
              </a:ext>
            </a:extLst>
          </p:cNvPr>
          <p:cNvSpPr txBox="1">
            <a:spLocks/>
          </p:cNvSpPr>
          <p:nvPr/>
        </p:nvSpPr>
        <p:spPr>
          <a:xfrm>
            <a:off x="2661991" y="1995952"/>
            <a:ext cx="6910634" cy="1433048"/>
          </a:xfrm>
          <a:prstGeom prst="rect">
            <a:avLst/>
          </a:prstGeom>
        </p:spPr>
        <p:txBody>
          <a:bodyPr>
            <a:noAutofit/>
          </a:bodyPr>
          <a:lstStyle>
            <a:lvl1pPr marL="210312" indent="-210312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6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5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338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624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10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4800" b="1" dirty="0">
                <a:latin typeface="Arial" panose="020B0604020202020204" pitchFamily="34" charset="0"/>
                <a:cs typeface="Arial" panose="020B0604020202020204" pitchFamily="34" charset="0"/>
              </a:rPr>
              <a:t>Comité de Sustentabilidad</a:t>
            </a:r>
            <a:endParaRPr lang="es-ES_tradnl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05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es-ES" smtClean="0"/>
              <a:t>2</a:t>
            </a:fld>
            <a:endParaRPr lang="es-ES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40AE56E-CFF4-44E8-B8BB-AC261A0566AB}" type="datetime1">
              <a:rPr lang="es-ES" smtClean="0"/>
              <a:t>24/03/2022</a:t>
            </a:fld>
            <a:endParaRPr lang="es-ES" dirty="0"/>
          </a:p>
        </p:txBody>
      </p:sp>
      <p:sp>
        <p:nvSpPr>
          <p:cNvPr id="12" name="Text Box 14">
            <a:extLst>
              <a:ext uri="{FF2B5EF4-FFF2-40B4-BE49-F238E27FC236}">
                <a16:creationId xmlns:a16="http://schemas.microsoft.com/office/drawing/2014/main" id="{7BDFAF91-AF3A-465F-8CD5-4234756659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7966" y="1903288"/>
            <a:ext cx="5346049" cy="30514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11113" algn="ctr" eaLnBrk="1" hangingPunct="1">
              <a:spcBef>
                <a:spcPts val="600"/>
              </a:spcBef>
            </a:pPr>
            <a:r>
              <a:rPr lang="es-MX" sz="2000" b="1" dirty="0">
                <a:solidFill>
                  <a:srgbClr val="800080"/>
                </a:solidFill>
              </a:rPr>
              <a:t>INTEGRANTES:</a:t>
            </a:r>
          </a:p>
          <a:p>
            <a:pPr marL="685800" indent="-342900" algn="ctr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s-MX" sz="2000" dirty="0">
                <a:solidFill>
                  <a:srgbClr val="800080"/>
                </a:solidFill>
              </a:rPr>
              <a:t>COMUNIDAD UNIVERSITARIA</a:t>
            </a:r>
          </a:p>
          <a:p>
            <a:pPr marL="685800" indent="-342900" algn="ctr" eaLnBrk="1" hangingPunct="1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s-MX" sz="2000" dirty="0">
                <a:solidFill>
                  <a:srgbClr val="800080"/>
                </a:solidFill>
              </a:rPr>
              <a:t>DRA. DANIELA ORTEGA MEZA</a:t>
            </a:r>
          </a:p>
          <a:p>
            <a:pPr marL="685800" indent="-342900" algn="ctr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s-MX" sz="2000" dirty="0">
                <a:solidFill>
                  <a:srgbClr val="800080"/>
                </a:solidFill>
              </a:rPr>
              <a:t>MTRA. MÓNICA ÁLVAREZ BORJA</a:t>
            </a:r>
          </a:p>
          <a:p>
            <a:pPr marL="685800" indent="-342900" algn="ctr" eaLnBrk="1" hangingPunct="1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s-MX" sz="2000" dirty="0">
                <a:solidFill>
                  <a:srgbClr val="800080"/>
                </a:solidFill>
              </a:rPr>
              <a:t>MTRO. JOSÉ AGUIRRE REYES</a:t>
            </a:r>
          </a:p>
          <a:p>
            <a:pPr marL="685800" indent="-342900" algn="ctr" eaLnBrk="1" hangingPunct="1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s-MX" sz="2000" dirty="0">
                <a:solidFill>
                  <a:srgbClr val="800080"/>
                </a:solidFill>
              </a:rPr>
              <a:t>MTRO. ROGELIO FERRAL MORENO</a:t>
            </a:r>
          </a:p>
          <a:p>
            <a:pPr marL="685800" indent="-342900" algn="ctr" eaLnBrk="1" hangingPunct="1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s-MX" sz="2000" dirty="0">
                <a:solidFill>
                  <a:srgbClr val="800080"/>
                </a:solidFill>
              </a:rPr>
              <a:t>DR. YUCUNDO MENDOZA TOLENTINO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3B9964ED-133E-4EB2-B24A-E3F6888BEA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402" y="147960"/>
            <a:ext cx="900000" cy="6761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3E2DE11-61DB-4E5C-B841-0FBD68C33B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2310" y="154445"/>
            <a:ext cx="900000" cy="6696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10BB2CDF-E1FF-4377-9B79-CA10C53F66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8001" y="147960"/>
            <a:ext cx="2143686" cy="669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2761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278" y="0"/>
            <a:ext cx="12243277" cy="6849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914" y="3329838"/>
            <a:ext cx="2639233" cy="26759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0"/>
          </a:effectLst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FD9991B7-A3F1-4F80-9FFD-AC724BCF6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es-ES" noProof="0" smtClean="0"/>
              <a:t>3</a:t>
            </a:fld>
            <a:endParaRPr lang="es-ES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ECEE731-3D61-4898-A720-1A7589046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060FE62-507F-4526-A445-3A3BC99BF160}" type="datetime1">
              <a:rPr lang="es-ES" noProof="0" smtClean="0"/>
              <a:t>24/03/2022</a:t>
            </a:fld>
            <a:endParaRPr lang="es-ES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2F72754-1C82-41FB-A9DA-54CED2567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  <a:endParaRPr lang="es-ES" noProof="0" dirty="0"/>
          </a:p>
        </p:txBody>
      </p:sp>
      <p:sp>
        <p:nvSpPr>
          <p:cNvPr id="18" name="Título 1"/>
          <p:cNvSpPr txBox="1">
            <a:spLocks/>
          </p:cNvSpPr>
          <p:nvPr/>
        </p:nvSpPr>
        <p:spPr>
          <a:xfrm>
            <a:off x="7242873" y="1241734"/>
            <a:ext cx="4585274" cy="19874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Universidad Tecnológica del Valle del Mezquital</a:t>
            </a:r>
            <a:br>
              <a:rPr lang="es-MX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_tradn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ubtítulo 2"/>
          <p:cNvSpPr txBox="1">
            <a:spLocks/>
          </p:cNvSpPr>
          <p:nvPr/>
        </p:nvSpPr>
        <p:spPr>
          <a:xfrm>
            <a:off x="226700" y="3958488"/>
            <a:ext cx="6467833" cy="1126716"/>
          </a:xfrm>
          <a:prstGeom prst="rect">
            <a:avLst/>
          </a:prstGeom>
        </p:spPr>
        <p:txBody>
          <a:bodyPr>
            <a:noAutofit/>
          </a:bodyPr>
          <a:lstStyle>
            <a:lvl1pPr marL="210312" indent="-210312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6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5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338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624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10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Plan de Desarrollo Sustentable</a:t>
            </a:r>
            <a:endParaRPr lang="es-ES_tradnl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861" y="1338562"/>
            <a:ext cx="4072727" cy="1447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9528FB34-8EEC-420C-8482-A1CF2A80A8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402" y="147960"/>
            <a:ext cx="900000" cy="6761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87450AA9-4E66-44CB-B7BD-52659B7A99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12310" y="154445"/>
            <a:ext cx="900000" cy="6696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DE52FF64-8D20-41A8-A4D9-48D6BB1145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88001" y="147960"/>
            <a:ext cx="2143686" cy="669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4502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5C37DDE-6E10-4EAF-B3B0-B0C824901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es-ES" noProof="0" smtClean="0"/>
              <a:t>4</a:t>
            </a:fld>
            <a:endParaRPr lang="es-ES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C2FA67F-CE00-4317-B1DC-2CC66B9FB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060FE62-507F-4526-A445-3A3BC99BF160}" type="datetime1">
              <a:rPr lang="es-ES" noProof="0" smtClean="0"/>
              <a:t>24/03/2022</a:t>
            </a:fld>
            <a:endParaRPr lang="es-ES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7B52353-220A-431C-BCB3-0E931E8CC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  <a:endParaRPr lang="es-ES" noProof="0" dirty="0"/>
          </a:p>
        </p:txBody>
      </p:sp>
      <p:sp>
        <p:nvSpPr>
          <p:cNvPr id="12" name="Subtítulo 2"/>
          <p:cNvSpPr txBox="1">
            <a:spLocks/>
          </p:cNvSpPr>
          <p:nvPr/>
        </p:nvSpPr>
        <p:spPr>
          <a:xfrm>
            <a:off x="3288464" y="1134947"/>
            <a:ext cx="6595979" cy="707886"/>
          </a:xfrm>
          <a:prstGeom prst="rect">
            <a:avLst/>
          </a:prstGeom>
        </p:spPr>
        <p:txBody>
          <a:bodyPr>
            <a:noAutofit/>
          </a:bodyPr>
          <a:lstStyle>
            <a:lvl1pPr marL="210312" indent="-210312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6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5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338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624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10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Plan de Desarrollo Sustentable</a:t>
            </a:r>
            <a:endParaRPr lang="es-ES_tradnl" sz="1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0533C7D0-7EBB-407A-99B3-3013C0FB8B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402" y="147960"/>
            <a:ext cx="900000" cy="6761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54D9D35-0986-41E7-9665-44D647A0D1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2310" y="154445"/>
            <a:ext cx="900000" cy="6696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8DB860F0-EF9B-4F27-9251-6A34323096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8001" y="147960"/>
            <a:ext cx="2143686" cy="669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A96A6D73-265D-429C-8287-71593A33381D}"/>
              </a:ext>
            </a:extLst>
          </p:cNvPr>
          <p:cNvSpPr txBox="1">
            <a:spLocks/>
          </p:cNvSpPr>
          <p:nvPr/>
        </p:nvSpPr>
        <p:spPr>
          <a:xfrm>
            <a:off x="1900088" y="2124737"/>
            <a:ext cx="6710342" cy="724071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s-MX" sz="3200" dirty="0">
                <a:latin typeface="Times New Roman" panose="02020603050405020304" pitchFamily="18" charset="0"/>
                <a:ea typeface="Calibri" panose="020F0502020204030204" pitchFamily="34" charset="0"/>
                <a:cs typeface="Vrinda" panose="020B0502040204020203" pitchFamily="34" charset="0"/>
              </a:rPr>
              <a:t>Gestión Eficiente de los Recursos </a:t>
            </a:r>
            <a:endParaRPr lang="es-MX" sz="3200" dirty="0"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1EEC989C-7068-4127-AF1F-613D009417A2}"/>
              </a:ext>
            </a:extLst>
          </p:cNvPr>
          <p:cNvSpPr txBox="1">
            <a:spLocks/>
          </p:cNvSpPr>
          <p:nvPr/>
        </p:nvSpPr>
        <p:spPr>
          <a:xfrm>
            <a:off x="1900088" y="1634761"/>
            <a:ext cx="2787913" cy="53882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/>
              <a:t>Ejes de acción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62267F01-E0C5-4AE2-A873-4C0B8841157F}"/>
              </a:ext>
            </a:extLst>
          </p:cNvPr>
          <p:cNvSpPr txBox="1"/>
          <p:nvPr/>
        </p:nvSpPr>
        <p:spPr>
          <a:xfrm>
            <a:off x="3219450" y="3201163"/>
            <a:ext cx="57530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accent2">
                    <a:lumMod val="50000"/>
                  </a:schemeClr>
                </a:solidFill>
              </a:rPr>
              <a:t>* Digitalización de trabajos (Tareas, proyectos, </a:t>
            </a:r>
            <a:r>
              <a:rPr lang="es-MX" b="1" dirty="0" err="1">
                <a:solidFill>
                  <a:schemeClr val="accent2">
                    <a:lumMod val="50000"/>
                  </a:schemeClr>
                </a:solidFill>
              </a:rPr>
              <a:t>etc</a:t>
            </a:r>
            <a:r>
              <a:rPr lang="es-MX" b="1" dirty="0">
                <a:solidFill>
                  <a:schemeClr val="accent2">
                    <a:lumMod val="50000"/>
                  </a:schemeClr>
                </a:solidFill>
              </a:rPr>
              <a:t>), Ahorro de Tinta y Papel</a:t>
            </a:r>
          </a:p>
          <a:p>
            <a:endParaRPr lang="es-MX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s-MX" b="1" dirty="0">
                <a:solidFill>
                  <a:schemeClr val="accent2">
                    <a:lumMod val="50000"/>
                  </a:schemeClr>
                </a:solidFill>
              </a:rPr>
              <a:t>* Eficiencia en el ahorro energético (Agua, Luz, Gas)</a:t>
            </a:r>
          </a:p>
        </p:txBody>
      </p:sp>
    </p:spTree>
    <p:extLst>
      <p:ext uri="{BB962C8B-B14F-4D97-AF65-F5344CB8AC3E}">
        <p14:creationId xmlns:p14="http://schemas.microsoft.com/office/powerpoint/2010/main" val="104512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es-ES" noProof="0" smtClean="0"/>
              <a:t>5</a:t>
            </a:fld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060FE62-507F-4526-A445-3A3BC99BF160}" type="datetime1">
              <a:rPr lang="es-ES" noProof="0" smtClean="0"/>
              <a:t>24/03/2022</a:t>
            </a:fld>
            <a:endParaRPr lang="es-ES" noProof="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  <a:endParaRPr lang="es-ES" noProof="0" dirty="0"/>
          </a:p>
        </p:txBody>
      </p:sp>
      <p:pic>
        <p:nvPicPr>
          <p:cNvPr id="9" name="Imagen 8" descr="IMG18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848" y="1249059"/>
            <a:ext cx="3256520" cy="12411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G18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848" y="2784461"/>
            <a:ext cx="3256521" cy="11547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2" descr="C:\Documents and Settings\VEAG511106\Mis documentos\Mis imágenes\Biblioteca 15.abril.2010\DSCF94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342847" y="4233458"/>
            <a:ext cx="3256521" cy="15987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913" y="3935185"/>
            <a:ext cx="1524015" cy="17569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2"/>
          <p:cNvSpPr txBox="1">
            <a:spLocks/>
          </p:cNvSpPr>
          <p:nvPr/>
        </p:nvSpPr>
        <p:spPr>
          <a:xfrm>
            <a:off x="5847684" y="2242799"/>
            <a:ext cx="3583912" cy="34493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es-ES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Se ha reciclado y reutilizado los materiales para:</a:t>
            </a:r>
          </a:p>
          <a:p>
            <a:pPr lvl="0" algn="just"/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Estantes para acervo bibliográfico</a:t>
            </a:r>
          </a:p>
          <a:p>
            <a:pPr lvl="0" algn="just"/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Mesas y sillas</a:t>
            </a:r>
          </a:p>
          <a:p>
            <a:pPr lvl="0" algn="just"/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Plafones</a:t>
            </a:r>
          </a:p>
          <a:p>
            <a:pPr lvl="0" algn="just"/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Consultores para revistas en el área de hemeroteca</a:t>
            </a:r>
          </a:p>
          <a:p>
            <a:pPr lvl="0" algn="just"/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Cajas de cartón para botes de basura</a:t>
            </a:r>
          </a:p>
          <a:p>
            <a:pPr lvl="0" algn="just"/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Equipo de cómputo</a:t>
            </a:r>
          </a:p>
          <a:p>
            <a:pPr algn="just"/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Hojas y folders de re-uso</a:t>
            </a:r>
            <a:endParaRPr lang="es-E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900" b="1" dirty="0"/>
          </a:p>
          <a:p>
            <a:pPr algn="just"/>
            <a:endParaRPr lang="es-ES" sz="1200" b="1" dirty="0"/>
          </a:p>
        </p:txBody>
      </p:sp>
      <p:sp>
        <p:nvSpPr>
          <p:cNvPr id="14" name="Rectángulo 13"/>
          <p:cNvSpPr/>
          <p:nvPr/>
        </p:nvSpPr>
        <p:spPr>
          <a:xfrm>
            <a:off x="7127808" y="1405991"/>
            <a:ext cx="31110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Gestión Integral de Re-uso</a:t>
            </a:r>
            <a:endParaRPr lang="es-ES_tradnl" sz="3600" u="sng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A44F4359-680A-400B-90E3-BC4CB2794D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402" y="147960"/>
            <a:ext cx="900000" cy="6761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4835309B-643B-44E7-9804-97D9FEFB72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12310" y="154445"/>
            <a:ext cx="900000" cy="6696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DB1AEA04-C818-497E-9915-5ED774A575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88001" y="147960"/>
            <a:ext cx="2143686" cy="669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9725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es-ES" noProof="0" smtClean="0"/>
              <a:t>6</a:t>
            </a:fld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060FE62-507F-4526-A445-3A3BC99BF160}" type="datetime1">
              <a:rPr lang="es-ES" noProof="0" smtClean="0"/>
              <a:t>24/03/2022</a:t>
            </a:fld>
            <a:endParaRPr lang="es-ES" noProof="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  <a:endParaRPr lang="es-ES" noProof="0" dirty="0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4348298" y="1191008"/>
            <a:ext cx="5402280" cy="44140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Recolectores para residuos sólidos</a:t>
            </a:r>
            <a:endParaRPr lang="es-ES_tradnl" sz="1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132117" y="1545369"/>
            <a:ext cx="90718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botes de basura son cajas de cartón forradas con una bolsa de re – uso</a:t>
            </a:r>
          </a:p>
          <a:p>
            <a:pPr algn="ctr"/>
            <a:r>
              <a:rPr lang="es-E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recicla cartón, papel, metal, plástico</a:t>
            </a:r>
            <a:endParaRPr lang="es-MX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Imagen 10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3" t="1689" r="62496" b="56433"/>
          <a:stretch/>
        </p:blipFill>
        <p:spPr>
          <a:xfrm>
            <a:off x="6209845" y="3688764"/>
            <a:ext cx="1619794" cy="1960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88843" y="2699509"/>
            <a:ext cx="2081962" cy="16352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75186" y="2649913"/>
            <a:ext cx="1934301" cy="15005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932" y="4350933"/>
            <a:ext cx="1759132" cy="13193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798495" y="4380232"/>
            <a:ext cx="1434732" cy="13761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55A977E5-52FF-498E-951D-9BCCFED866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3402" y="147960"/>
            <a:ext cx="900000" cy="6761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1AF87E03-5BAC-4BFA-8477-7AECBA1263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12310" y="154445"/>
            <a:ext cx="900000" cy="6696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1A25FDC3-2F42-42C2-8291-565183A294E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88001" y="147960"/>
            <a:ext cx="2143686" cy="669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5046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FD9991B7-A3F1-4F80-9FFD-AC724BCF6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es-ES" noProof="0" smtClean="0"/>
              <a:t>7</a:t>
            </a:fld>
            <a:endParaRPr lang="es-ES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ECEE731-3D61-4898-A720-1A7589046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060FE62-507F-4526-A445-3A3BC99BF160}" type="datetime1">
              <a:rPr lang="es-ES" noProof="0" smtClean="0"/>
              <a:t>24/03/2022</a:t>
            </a:fld>
            <a:endParaRPr lang="es-ES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2F72754-1C82-41FB-A9DA-54CED2567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  <a:endParaRPr lang="es-ES" noProof="0" dirty="0"/>
          </a:p>
        </p:txBody>
      </p:sp>
      <p:pic>
        <p:nvPicPr>
          <p:cNvPr id="9" name="Imagen 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" t="563" r="52377" b="56808"/>
          <a:stretch/>
        </p:blipFill>
        <p:spPr>
          <a:xfrm>
            <a:off x="2381852" y="1256426"/>
            <a:ext cx="3380992" cy="22755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261" y="3906892"/>
            <a:ext cx="1820469" cy="1948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57" y="3906893"/>
            <a:ext cx="1461407" cy="18903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14" t="35619" r="17857" b="32952"/>
          <a:stretch/>
        </p:blipFill>
        <p:spPr>
          <a:xfrm>
            <a:off x="4327596" y="3906892"/>
            <a:ext cx="2333294" cy="19485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ítulo 1"/>
          <p:cNvSpPr txBox="1">
            <a:spLocks/>
          </p:cNvSpPr>
          <p:nvPr/>
        </p:nvSpPr>
        <p:spPr>
          <a:xfrm>
            <a:off x="6114769" y="1262088"/>
            <a:ext cx="5457665" cy="5002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Ahorro de Energía Eléctrica</a:t>
            </a:r>
            <a:endParaRPr lang="es-ES_tradnl" sz="11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ubtítulo 2"/>
          <p:cNvSpPr txBox="1">
            <a:spLocks/>
          </p:cNvSpPr>
          <p:nvPr/>
        </p:nvSpPr>
        <p:spPr>
          <a:xfrm>
            <a:off x="7356434" y="2053240"/>
            <a:ext cx="3425541" cy="2142619"/>
          </a:xfrm>
          <a:prstGeom prst="rect">
            <a:avLst/>
          </a:prstGeom>
        </p:spPr>
        <p:txBody>
          <a:bodyPr>
            <a:noAutofit/>
          </a:bodyPr>
          <a:lstStyle>
            <a:lvl1pPr marL="210312" indent="-210312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6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5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338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624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10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r">
              <a:buFont typeface="Wingdings" panose="05000000000000000000" pitchFamily="2" charset="2"/>
              <a:buChar char="§"/>
            </a:pPr>
            <a:r>
              <a:rPr lang="es-MX" sz="16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Señalética </a:t>
            </a:r>
          </a:p>
          <a:p>
            <a:pPr marL="342900" indent="-342900" algn="r">
              <a:buFont typeface="Wingdings" panose="05000000000000000000" pitchFamily="2" charset="2"/>
              <a:buChar char="§"/>
            </a:pPr>
            <a:endParaRPr lang="es-MX" sz="1600" b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r">
              <a:buFont typeface="Wingdings" panose="05000000000000000000" pitchFamily="2" charset="2"/>
              <a:buChar char="§"/>
            </a:pPr>
            <a:r>
              <a:rPr lang="es-MX" sz="16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Apagado de luces, equipo de cómputo, aire acondicionado, arcos de seguridad, controles manuales. </a:t>
            </a:r>
          </a:p>
          <a:p>
            <a:pPr marL="342900" indent="-342900" algn="r">
              <a:buFont typeface="Wingdings" panose="05000000000000000000" pitchFamily="2" charset="2"/>
              <a:buChar char="§"/>
            </a:pPr>
            <a:endParaRPr lang="es-MX" sz="1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9F62FDD5-D843-4EE8-B55A-A8A06FC054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402" y="147960"/>
            <a:ext cx="900000" cy="6761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B5C5B984-DDF5-403A-ABB7-CA06815FBF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12310" y="154445"/>
            <a:ext cx="900000" cy="6696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D620E603-AF51-4EE7-ACA0-7619319F1A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88001" y="147960"/>
            <a:ext cx="2143686" cy="669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7968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5C37DDE-6E10-4EAF-B3B0-B0C824901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es-ES" noProof="0" smtClean="0"/>
              <a:t>8</a:t>
            </a:fld>
            <a:endParaRPr lang="es-ES" noProof="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C2FA67F-CE00-4317-B1DC-2CC66B9FB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060FE62-507F-4526-A445-3A3BC99BF160}" type="datetime1">
              <a:rPr lang="es-ES" noProof="0" smtClean="0"/>
              <a:t>24/03/2022</a:t>
            </a:fld>
            <a:endParaRPr lang="es-ES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7B52353-220A-431C-BCB3-0E931E8CC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  <a:endParaRPr lang="es-ES" noProof="0" dirty="0"/>
          </a:p>
        </p:txBody>
      </p:sp>
      <p:sp>
        <p:nvSpPr>
          <p:cNvPr id="12" name="Subtítulo 2"/>
          <p:cNvSpPr txBox="1">
            <a:spLocks/>
          </p:cNvSpPr>
          <p:nvPr/>
        </p:nvSpPr>
        <p:spPr>
          <a:xfrm>
            <a:off x="3288464" y="1134947"/>
            <a:ext cx="6595979" cy="707886"/>
          </a:xfrm>
          <a:prstGeom prst="rect">
            <a:avLst/>
          </a:prstGeom>
        </p:spPr>
        <p:txBody>
          <a:bodyPr>
            <a:noAutofit/>
          </a:bodyPr>
          <a:lstStyle>
            <a:lvl1pPr marL="210312" indent="-210312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6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5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338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624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10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Plan de Desarrollo Sustentable</a:t>
            </a:r>
            <a:endParaRPr lang="es-ES_tradnl" sz="1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0533C7D0-7EBB-407A-99B3-3013C0FB8B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402" y="147960"/>
            <a:ext cx="900000" cy="6761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54D9D35-0986-41E7-9665-44D647A0D1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2310" y="154445"/>
            <a:ext cx="900000" cy="6696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8DB860F0-EF9B-4F27-9251-6A34323096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8001" y="147960"/>
            <a:ext cx="2143686" cy="669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A96A6D73-265D-429C-8287-71593A33381D}"/>
              </a:ext>
            </a:extLst>
          </p:cNvPr>
          <p:cNvSpPr txBox="1">
            <a:spLocks/>
          </p:cNvSpPr>
          <p:nvPr/>
        </p:nvSpPr>
        <p:spPr>
          <a:xfrm>
            <a:off x="2028826" y="2704928"/>
            <a:ext cx="8039100" cy="2381422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s-ES" sz="3200" dirty="0">
                <a:latin typeface="Times New Roman" panose="02020603050405020304" pitchFamily="18" charset="0"/>
                <a:ea typeface="Calibri" panose="020F0502020204030204" pitchFamily="34" charset="0"/>
                <a:cs typeface="Vrinda" panose="020B0502040204020203" pitchFamily="34" charset="0"/>
              </a:rPr>
              <a:t>Relación con Organizaciones Estatales, Nacionales e Internacionales</a:t>
            </a:r>
            <a:endParaRPr lang="es-MX" sz="3200" dirty="0"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1EEC989C-7068-4127-AF1F-613D009417A2}"/>
              </a:ext>
            </a:extLst>
          </p:cNvPr>
          <p:cNvSpPr txBox="1">
            <a:spLocks/>
          </p:cNvSpPr>
          <p:nvPr/>
        </p:nvSpPr>
        <p:spPr>
          <a:xfrm>
            <a:off x="1900088" y="1634760"/>
            <a:ext cx="3319612" cy="7258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dirty="0"/>
              <a:t>Ejes de acción</a:t>
            </a:r>
          </a:p>
        </p:txBody>
      </p:sp>
    </p:spTree>
    <p:extLst>
      <p:ext uri="{BB962C8B-B14F-4D97-AF65-F5344CB8AC3E}">
        <p14:creationId xmlns:p14="http://schemas.microsoft.com/office/powerpoint/2010/main" val="347585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es-ES" noProof="0" smtClean="0"/>
              <a:t>9</a:t>
            </a:fld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060FE62-507F-4526-A445-3A3BC99BF160}" type="datetime1">
              <a:rPr lang="es-ES" noProof="0" smtClean="0"/>
              <a:t>24/03/2022</a:t>
            </a:fld>
            <a:endParaRPr lang="es-ES" noProof="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  <a:endParaRPr lang="es-ES" noProof="0" dirty="0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333295" y="1154777"/>
            <a:ext cx="5753100" cy="80505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"Sostenibilidad y Regeneración Planetaria"</a:t>
            </a:r>
            <a:endParaRPr lang="es-ES_tradnl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068F799F-5AFB-4909-A98F-D93EB67BC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402" y="147960"/>
            <a:ext cx="900000" cy="6761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6D38417D-6670-422C-B6EB-639F712F47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2310" y="154445"/>
            <a:ext cx="900000" cy="6696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C8CB2C98-8B7C-4495-B853-A40D8A7AC4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8001" y="147960"/>
            <a:ext cx="2143686" cy="669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 descr="Imagen que contiene interior, cuarto, tabla, ventana&#10;&#10;Descripción generada automáticamente">
            <a:extLst>
              <a:ext uri="{FF2B5EF4-FFF2-40B4-BE49-F238E27FC236}">
                <a16:creationId xmlns:a16="http://schemas.microsoft.com/office/drawing/2014/main" id="{77D2D435-2922-4B71-A4CC-8E17785D88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000" y="1557304"/>
            <a:ext cx="6720000" cy="3024000"/>
          </a:xfrm>
          <a:prstGeom prst="rect">
            <a:avLst/>
          </a:prstGeom>
        </p:spPr>
      </p:pic>
      <p:sp>
        <p:nvSpPr>
          <p:cNvPr id="28" name="Título 1">
            <a:extLst>
              <a:ext uri="{FF2B5EF4-FFF2-40B4-BE49-F238E27FC236}">
                <a16:creationId xmlns:a16="http://schemas.microsoft.com/office/drawing/2014/main" id="{53078ACA-E808-40C5-A54C-B6CD27CF6F7A}"/>
              </a:ext>
            </a:extLst>
          </p:cNvPr>
          <p:cNvSpPr txBox="1">
            <a:spLocks/>
          </p:cNvSpPr>
          <p:nvPr/>
        </p:nvSpPr>
        <p:spPr>
          <a:xfrm>
            <a:off x="3219450" y="4647979"/>
            <a:ext cx="5753100" cy="435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Omniunity AC Permacultura de México</a:t>
            </a:r>
            <a:endParaRPr lang="es-ES_tradnl" sz="1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2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cología 16x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064212_TF03098889.potx" id="{99B7B45F-DC7D-44EA-8DF0-8A66079C22E3}" vid="{03709ECD-8C5E-4EE5-A4EC-DA515FF5B39C}"/>
    </a:ext>
  </a:extLst>
</a:theme>
</file>

<file path=ppt/theme/theme2.xml><?xml version="1.0" encoding="utf-8"?>
<a:theme xmlns:a="http://schemas.openxmlformats.org/drawingml/2006/main" name="Tema de Offic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fotografías de ecología para el ámbito educativo</Template>
  <TotalTime>862</TotalTime>
  <Words>396</Words>
  <Application>Microsoft Office PowerPoint</Application>
  <PresentationFormat>Panorámica</PresentationFormat>
  <Paragraphs>97</Paragraphs>
  <Slides>16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2" baseType="lpstr">
      <vt:lpstr>Arial</vt:lpstr>
      <vt:lpstr>Calibri</vt:lpstr>
      <vt:lpstr>Corbel</vt:lpstr>
      <vt:lpstr>Times New Roman</vt:lpstr>
      <vt:lpstr>Wingdings</vt:lpstr>
      <vt:lpstr>Ecología 16x9</vt:lpstr>
      <vt:lpstr>PLAN DE DESARROLLO SUSTENTABLE INSTITUCIONAL   - UTVM -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¡Gracias!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Diseño del título</dc:title>
  <dc:creator>Yucundo Mendoza</dc:creator>
  <cp:lastModifiedBy>Chemical Engineer</cp:lastModifiedBy>
  <cp:revision>50</cp:revision>
  <dcterms:created xsi:type="dcterms:W3CDTF">2021-08-26T01:31:28Z</dcterms:created>
  <dcterms:modified xsi:type="dcterms:W3CDTF">2022-03-24T23:55:28Z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