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2" r:id="rId3"/>
    <p:sldId id="264" r:id="rId4"/>
    <p:sldId id="265" r:id="rId5"/>
    <p:sldId id="266" r:id="rId6"/>
    <p:sldId id="267" r:id="rId7"/>
    <p:sldId id="278" r:id="rId8"/>
    <p:sldId id="279" r:id="rId9"/>
    <p:sldId id="280" r:id="rId10"/>
    <p:sldId id="281" r:id="rId11"/>
    <p:sldId id="282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A033D-74CF-4922-99AD-41B0FBE4A2E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2684D94B-882B-4626-AB06-703F01A946E7}">
      <dgm:prSet phldrT="[Texto]" custT="1"/>
      <dgm:spPr/>
      <dgm:t>
        <a:bodyPr/>
        <a:lstStyle/>
        <a:p>
          <a:r>
            <a:rPr lang="es-MX" sz="1600" b="1" dirty="0">
              <a:solidFill>
                <a:schemeClr val="tx1"/>
              </a:solidFill>
              <a:latin typeface="Arial Narrow" panose="020B0606020202030204" pitchFamily="34" charset="0"/>
            </a:rPr>
            <a:t>Promover la vacunación del personal docente y administrativo de la Universidad</a:t>
          </a:r>
        </a:p>
      </dgm:t>
    </dgm:pt>
    <dgm:pt modelId="{7F27D55E-1DA9-4CE5-A9E7-59DBC5F5D810}" type="parTrans" cxnId="{34CF29F3-0584-40DE-8E29-0A29682E8234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D30B7C9-BACB-4D96-9361-969E8963E246}" type="sibTrans" cxnId="{34CF29F3-0584-40DE-8E29-0A29682E8234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9A36D9E-26BC-4BA5-9270-8D200C4E01C2}">
      <dgm:prSet phldrT="[Texto]" custT="1"/>
      <dgm:spPr/>
      <dgm:t>
        <a:bodyPr/>
        <a:lstStyle/>
        <a:p>
          <a:r>
            <a:rPr lang="es-MX" sz="1600" b="1" dirty="0">
              <a:solidFill>
                <a:schemeClr val="tx1"/>
              </a:solidFill>
              <a:latin typeface="Arial Narrow" panose="020B0606020202030204" pitchFamily="34" charset="0"/>
            </a:rPr>
            <a:t>Promover la vacunación de la comunidad estudiantil de la Universidad</a:t>
          </a:r>
        </a:p>
      </dgm:t>
    </dgm:pt>
    <dgm:pt modelId="{4B769BA4-A041-4C0B-9FA9-8131C624C3CB}" type="parTrans" cxnId="{907C68E6-D59E-4269-A9BE-3DABFD57F4D7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EEA6226-9AFF-48A9-B2C5-E12A8973A72F}" type="sibTrans" cxnId="{907C68E6-D59E-4269-A9BE-3DABFD57F4D7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639283-0F00-4305-B22C-9EA14CC97D25}">
      <dgm:prSet phldrT="[Texto]" custT="1"/>
      <dgm:spPr/>
      <dgm:t>
        <a:bodyPr/>
        <a:lstStyle/>
        <a:p>
          <a:r>
            <a:rPr lang="es-MX" sz="1600" b="1" dirty="0">
              <a:solidFill>
                <a:schemeClr val="tx1"/>
              </a:solidFill>
              <a:latin typeface="Arial Narrow" panose="020B0606020202030204" pitchFamily="34" charset="0"/>
            </a:rPr>
            <a:t>Difundir la Guía Técnica de Regreso Seguro - UTVM a toda la comunidad universitaria</a:t>
          </a:r>
        </a:p>
      </dgm:t>
    </dgm:pt>
    <dgm:pt modelId="{40017E7A-C156-47D2-889D-80F5EB8156F5}" type="parTrans" cxnId="{FC7F480E-550D-4B72-86B1-5586EE36B0B2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0F4922F-79B7-4CEE-97D8-30F65DF03D2F}" type="sibTrans" cxnId="{FC7F480E-550D-4B72-86B1-5586EE36B0B2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E25372F-3F32-459C-84E6-3231B17F6704}">
      <dgm:prSet custT="1"/>
      <dgm:spPr/>
      <dgm:t>
        <a:bodyPr/>
        <a:lstStyle/>
        <a:p>
          <a:r>
            <a:rPr lang="es-MX" sz="1600" b="1" dirty="0">
              <a:solidFill>
                <a:schemeClr val="tx1"/>
              </a:solidFill>
              <a:latin typeface="Arial Narrow" panose="020B0606020202030204" pitchFamily="34" charset="0"/>
            </a:rPr>
            <a:t>Reportar el número de casos de contagios por COVID-19 presentes en la comunidad estudiantil y el personal, informando a las autoridades correspondientes</a:t>
          </a:r>
        </a:p>
      </dgm:t>
    </dgm:pt>
    <dgm:pt modelId="{C28D78D8-26D5-4A5F-ADD3-6620D6B1B146}" type="parTrans" cxnId="{8ADF9B97-34EA-4D92-A074-BF9C19E400F0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F7658D-9477-4871-B097-C631006D3FBA}" type="sibTrans" cxnId="{8ADF9B97-34EA-4D92-A074-BF9C19E400F0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D7184D2-7068-4F24-A7B0-D5BAA8271D47}" type="pres">
      <dgm:prSet presAssocID="{F32A033D-74CF-4922-99AD-41B0FBE4A2E7}" presName="Name0" presStyleCnt="0">
        <dgm:presLayoutVars>
          <dgm:chMax val="7"/>
          <dgm:chPref val="7"/>
          <dgm:dir/>
        </dgm:presLayoutVars>
      </dgm:prSet>
      <dgm:spPr/>
    </dgm:pt>
    <dgm:pt modelId="{434B318C-404D-4F5B-98EC-5967FB993CDC}" type="pres">
      <dgm:prSet presAssocID="{F32A033D-74CF-4922-99AD-41B0FBE4A2E7}" presName="Name1" presStyleCnt="0"/>
      <dgm:spPr/>
    </dgm:pt>
    <dgm:pt modelId="{61C8068A-0888-4F82-A02F-FEA355BFD656}" type="pres">
      <dgm:prSet presAssocID="{F32A033D-74CF-4922-99AD-41B0FBE4A2E7}" presName="cycle" presStyleCnt="0"/>
      <dgm:spPr/>
    </dgm:pt>
    <dgm:pt modelId="{5A3809D5-77CA-4781-88EC-F3C61020685E}" type="pres">
      <dgm:prSet presAssocID="{F32A033D-74CF-4922-99AD-41B0FBE4A2E7}" presName="srcNode" presStyleLbl="node1" presStyleIdx="0" presStyleCnt="4"/>
      <dgm:spPr/>
    </dgm:pt>
    <dgm:pt modelId="{C87B0C7B-BEF5-497C-A775-3A9762437FF6}" type="pres">
      <dgm:prSet presAssocID="{F32A033D-74CF-4922-99AD-41B0FBE4A2E7}" presName="conn" presStyleLbl="parChTrans1D2" presStyleIdx="0" presStyleCnt="1"/>
      <dgm:spPr/>
    </dgm:pt>
    <dgm:pt modelId="{8A7F2BCE-0DB3-45FC-BC8C-1B3BDC59E41C}" type="pres">
      <dgm:prSet presAssocID="{F32A033D-74CF-4922-99AD-41B0FBE4A2E7}" presName="extraNode" presStyleLbl="node1" presStyleIdx="0" presStyleCnt="4"/>
      <dgm:spPr/>
    </dgm:pt>
    <dgm:pt modelId="{ADCCAA1A-1676-40F4-93A9-8BEFAF0E4F68}" type="pres">
      <dgm:prSet presAssocID="{F32A033D-74CF-4922-99AD-41B0FBE4A2E7}" presName="dstNode" presStyleLbl="node1" presStyleIdx="0" presStyleCnt="4"/>
      <dgm:spPr/>
    </dgm:pt>
    <dgm:pt modelId="{9288C044-F934-4365-B101-A7D3E7C757F3}" type="pres">
      <dgm:prSet presAssocID="{2684D94B-882B-4626-AB06-703F01A946E7}" presName="text_1" presStyleLbl="node1" presStyleIdx="0" presStyleCnt="4">
        <dgm:presLayoutVars>
          <dgm:bulletEnabled val="1"/>
        </dgm:presLayoutVars>
      </dgm:prSet>
      <dgm:spPr/>
    </dgm:pt>
    <dgm:pt modelId="{AC2B21EA-3C32-4BD3-9DBC-4F23C5F3A61F}" type="pres">
      <dgm:prSet presAssocID="{2684D94B-882B-4626-AB06-703F01A946E7}" presName="accent_1" presStyleCnt="0"/>
      <dgm:spPr/>
    </dgm:pt>
    <dgm:pt modelId="{32659EF0-F59A-4B7E-A7AE-30FB564225EA}" type="pres">
      <dgm:prSet presAssocID="{2684D94B-882B-4626-AB06-703F01A946E7}" presName="accentRepeatNode" presStyleLbl="solidFgAcc1" presStyleIdx="0" presStyleCnt="4"/>
      <dgm:spPr/>
    </dgm:pt>
    <dgm:pt modelId="{17FDD19A-E902-4F93-B009-199B1FD9C7EC}" type="pres">
      <dgm:prSet presAssocID="{B9A36D9E-26BC-4BA5-9270-8D200C4E01C2}" presName="text_2" presStyleLbl="node1" presStyleIdx="1" presStyleCnt="4">
        <dgm:presLayoutVars>
          <dgm:bulletEnabled val="1"/>
        </dgm:presLayoutVars>
      </dgm:prSet>
      <dgm:spPr/>
    </dgm:pt>
    <dgm:pt modelId="{F0F841CC-CA76-475C-BDAE-B33AB739F28E}" type="pres">
      <dgm:prSet presAssocID="{B9A36D9E-26BC-4BA5-9270-8D200C4E01C2}" presName="accent_2" presStyleCnt="0"/>
      <dgm:spPr/>
    </dgm:pt>
    <dgm:pt modelId="{096D19CB-55B8-424E-ADF1-BE45FC1EACA2}" type="pres">
      <dgm:prSet presAssocID="{B9A36D9E-26BC-4BA5-9270-8D200C4E01C2}" presName="accentRepeatNode" presStyleLbl="solidFgAcc1" presStyleIdx="1" presStyleCnt="4"/>
      <dgm:spPr/>
    </dgm:pt>
    <dgm:pt modelId="{9D30B69A-4548-458F-9DEE-EBDBBCAAB369}" type="pres">
      <dgm:prSet presAssocID="{30639283-0F00-4305-B22C-9EA14CC97D25}" presName="text_3" presStyleLbl="node1" presStyleIdx="2" presStyleCnt="4">
        <dgm:presLayoutVars>
          <dgm:bulletEnabled val="1"/>
        </dgm:presLayoutVars>
      </dgm:prSet>
      <dgm:spPr/>
    </dgm:pt>
    <dgm:pt modelId="{B50D027D-3E5F-4DC7-976D-F87434375CF7}" type="pres">
      <dgm:prSet presAssocID="{30639283-0F00-4305-B22C-9EA14CC97D25}" presName="accent_3" presStyleCnt="0"/>
      <dgm:spPr/>
    </dgm:pt>
    <dgm:pt modelId="{FBD18F93-9FAC-4EA4-912E-2CC920F2147D}" type="pres">
      <dgm:prSet presAssocID="{30639283-0F00-4305-B22C-9EA14CC97D25}" presName="accentRepeatNode" presStyleLbl="solidFgAcc1" presStyleIdx="2" presStyleCnt="4"/>
      <dgm:spPr/>
    </dgm:pt>
    <dgm:pt modelId="{B1DC3BE0-21C5-45B9-B5F5-CAF286395914}" type="pres">
      <dgm:prSet presAssocID="{3E25372F-3F32-459C-84E6-3231B17F6704}" presName="text_4" presStyleLbl="node1" presStyleIdx="3" presStyleCnt="4">
        <dgm:presLayoutVars>
          <dgm:bulletEnabled val="1"/>
        </dgm:presLayoutVars>
      </dgm:prSet>
      <dgm:spPr/>
    </dgm:pt>
    <dgm:pt modelId="{18964C58-2386-42D7-A9D7-9C5460AA8153}" type="pres">
      <dgm:prSet presAssocID="{3E25372F-3F32-459C-84E6-3231B17F6704}" presName="accent_4" presStyleCnt="0"/>
      <dgm:spPr/>
    </dgm:pt>
    <dgm:pt modelId="{D647ED39-A39D-4A14-B7B5-9F8EED263ADD}" type="pres">
      <dgm:prSet presAssocID="{3E25372F-3F32-459C-84E6-3231B17F6704}" presName="accentRepeatNode" presStyleLbl="solidFgAcc1" presStyleIdx="3" presStyleCnt="4"/>
      <dgm:spPr/>
    </dgm:pt>
  </dgm:ptLst>
  <dgm:cxnLst>
    <dgm:cxn modelId="{FC7F480E-550D-4B72-86B1-5586EE36B0B2}" srcId="{F32A033D-74CF-4922-99AD-41B0FBE4A2E7}" destId="{30639283-0F00-4305-B22C-9EA14CC97D25}" srcOrd="2" destOrd="0" parTransId="{40017E7A-C156-47D2-889D-80F5EB8156F5}" sibTransId="{00F4922F-79B7-4CEE-97D8-30F65DF03D2F}"/>
    <dgm:cxn modelId="{8ADF9B97-34EA-4D92-A074-BF9C19E400F0}" srcId="{F32A033D-74CF-4922-99AD-41B0FBE4A2E7}" destId="{3E25372F-3F32-459C-84E6-3231B17F6704}" srcOrd="3" destOrd="0" parTransId="{C28D78D8-26D5-4A5F-ADD3-6620D6B1B146}" sibTransId="{66F7658D-9477-4871-B097-C631006D3FBA}"/>
    <dgm:cxn modelId="{240406A7-E18E-4883-B3B3-A40B4EE47FE5}" type="presOf" srcId="{2684D94B-882B-4626-AB06-703F01A946E7}" destId="{9288C044-F934-4365-B101-A7D3E7C757F3}" srcOrd="0" destOrd="0" presId="urn:microsoft.com/office/officeart/2008/layout/VerticalCurvedList"/>
    <dgm:cxn modelId="{85B1ADAB-8C98-4853-B0F0-962C7E65FB59}" type="presOf" srcId="{B9A36D9E-26BC-4BA5-9270-8D200C4E01C2}" destId="{17FDD19A-E902-4F93-B009-199B1FD9C7EC}" srcOrd="0" destOrd="0" presId="urn:microsoft.com/office/officeart/2008/layout/VerticalCurvedList"/>
    <dgm:cxn modelId="{697130CB-720A-45D0-AF21-71A8CF39C3B6}" type="presOf" srcId="{3E25372F-3F32-459C-84E6-3231B17F6704}" destId="{B1DC3BE0-21C5-45B9-B5F5-CAF286395914}" srcOrd="0" destOrd="0" presId="urn:microsoft.com/office/officeart/2008/layout/VerticalCurvedList"/>
    <dgm:cxn modelId="{962C21CD-A9A4-40E1-83DD-E4CE49FC74F8}" type="presOf" srcId="{0D30B7C9-BACB-4D96-9361-969E8963E246}" destId="{C87B0C7B-BEF5-497C-A775-3A9762437FF6}" srcOrd="0" destOrd="0" presId="urn:microsoft.com/office/officeart/2008/layout/VerticalCurvedList"/>
    <dgm:cxn modelId="{10997EE2-54BB-42DF-838A-A99413A19597}" type="presOf" srcId="{30639283-0F00-4305-B22C-9EA14CC97D25}" destId="{9D30B69A-4548-458F-9DEE-EBDBBCAAB369}" srcOrd="0" destOrd="0" presId="urn:microsoft.com/office/officeart/2008/layout/VerticalCurvedList"/>
    <dgm:cxn modelId="{907C68E6-D59E-4269-A9BE-3DABFD57F4D7}" srcId="{F32A033D-74CF-4922-99AD-41B0FBE4A2E7}" destId="{B9A36D9E-26BC-4BA5-9270-8D200C4E01C2}" srcOrd="1" destOrd="0" parTransId="{4B769BA4-A041-4C0B-9FA9-8131C624C3CB}" sibTransId="{BEEA6226-9AFF-48A9-B2C5-E12A8973A72F}"/>
    <dgm:cxn modelId="{34CF29F3-0584-40DE-8E29-0A29682E8234}" srcId="{F32A033D-74CF-4922-99AD-41B0FBE4A2E7}" destId="{2684D94B-882B-4626-AB06-703F01A946E7}" srcOrd="0" destOrd="0" parTransId="{7F27D55E-1DA9-4CE5-A9E7-59DBC5F5D810}" sibTransId="{0D30B7C9-BACB-4D96-9361-969E8963E246}"/>
    <dgm:cxn modelId="{1FE979F3-0154-4DE3-A0D6-9AA1A9AEFC83}" type="presOf" srcId="{F32A033D-74CF-4922-99AD-41B0FBE4A2E7}" destId="{4D7184D2-7068-4F24-A7B0-D5BAA8271D47}" srcOrd="0" destOrd="0" presId="urn:microsoft.com/office/officeart/2008/layout/VerticalCurvedList"/>
    <dgm:cxn modelId="{9CAC5FE1-A373-44BF-83E6-CAD48936ACBF}" type="presParOf" srcId="{4D7184D2-7068-4F24-A7B0-D5BAA8271D47}" destId="{434B318C-404D-4F5B-98EC-5967FB993CDC}" srcOrd="0" destOrd="0" presId="urn:microsoft.com/office/officeart/2008/layout/VerticalCurvedList"/>
    <dgm:cxn modelId="{566DD741-D291-409B-A00D-5D2E57C9CCEB}" type="presParOf" srcId="{434B318C-404D-4F5B-98EC-5967FB993CDC}" destId="{61C8068A-0888-4F82-A02F-FEA355BFD656}" srcOrd="0" destOrd="0" presId="urn:microsoft.com/office/officeart/2008/layout/VerticalCurvedList"/>
    <dgm:cxn modelId="{C6E5A366-44A5-4709-9721-D0F250E29884}" type="presParOf" srcId="{61C8068A-0888-4F82-A02F-FEA355BFD656}" destId="{5A3809D5-77CA-4781-88EC-F3C61020685E}" srcOrd="0" destOrd="0" presId="urn:microsoft.com/office/officeart/2008/layout/VerticalCurvedList"/>
    <dgm:cxn modelId="{04013DB4-2F3B-48F2-A5CD-7D8C4A8AE68D}" type="presParOf" srcId="{61C8068A-0888-4F82-A02F-FEA355BFD656}" destId="{C87B0C7B-BEF5-497C-A775-3A9762437FF6}" srcOrd="1" destOrd="0" presId="urn:microsoft.com/office/officeart/2008/layout/VerticalCurvedList"/>
    <dgm:cxn modelId="{2C10423D-6CF1-4923-A003-CB51CE7DB3A9}" type="presParOf" srcId="{61C8068A-0888-4F82-A02F-FEA355BFD656}" destId="{8A7F2BCE-0DB3-45FC-BC8C-1B3BDC59E41C}" srcOrd="2" destOrd="0" presId="urn:microsoft.com/office/officeart/2008/layout/VerticalCurvedList"/>
    <dgm:cxn modelId="{FE711281-C1E9-4C2A-A227-3D1B1AA27602}" type="presParOf" srcId="{61C8068A-0888-4F82-A02F-FEA355BFD656}" destId="{ADCCAA1A-1676-40F4-93A9-8BEFAF0E4F68}" srcOrd="3" destOrd="0" presId="urn:microsoft.com/office/officeart/2008/layout/VerticalCurvedList"/>
    <dgm:cxn modelId="{A9888DAB-9A50-4F6F-A5D6-E591943851E2}" type="presParOf" srcId="{434B318C-404D-4F5B-98EC-5967FB993CDC}" destId="{9288C044-F934-4365-B101-A7D3E7C757F3}" srcOrd="1" destOrd="0" presId="urn:microsoft.com/office/officeart/2008/layout/VerticalCurvedList"/>
    <dgm:cxn modelId="{F8269381-5FC7-42E8-8920-EDBCD6484A59}" type="presParOf" srcId="{434B318C-404D-4F5B-98EC-5967FB993CDC}" destId="{AC2B21EA-3C32-4BD3-9DBC-4F23C5F3A61F}" srcOrd="2" destOrd="0" presId="urn:microsoft.com/office/officeart/2008/layout/VerticalCurvedList"/>
    <dgm:cxn modelId="{1397800F-649B-4B42-A3B5-93AAF7144C12}" type="presParOf" srcId="{AC2B21EA-3C32-4BD3-9DBC-4F23C5F3A61F}" destId="{32659EF0-F59A-4B7E-A7AE-30FB564225EA}" srcOrd="0" destOrd="0" presId="urn:microsoft.com/office/officeart/2008/layout/VerticalCurvedList"/>
    <dgm:cxn modelId="{53F750E2-682F-47C3-83E9-9D7DD658776F}" type="presParOf" srcId="{434B318C-404D-4F5B-98EC-5967FB993CDC}" destId="{17FDD19A-E902-4F93-B009-199B1FD9C7EC}" srcOrd="3" destOrd="0" presId="urn:microsoft.com/office/officeart/2008/layout/VerticalCurvedList"/>
    <dgm:cxn modelId="{0906CAD8-E110-4068-9469-84259CF82C95}" type="presParOf" srcId="{434B318C-404D-4F5B-98EC-5967FB993CDC}" destId="{F0F841CC-CA76-475C-BDAE-B33AB739F28E}" srcOrd="4" destOrd="0" presId="urn:microsoft.com/office/officeart/2008/layout/VerticalCurvedList"/>
    <dgm:cxn modelId="{CAC9F02A-36C8-475A-8A91-76097911C8A5}" type="presParOf" srcId="{F0F841CC-CA76-475C-BDAE-B33AB739F28E}" destId="{096D19CB-55B8-424E-ADF1-BE45FC1EACA2}" srcOrd="0" destOrd="0" presId="urn:microsoft.com/office/officeart/2008/layout/VerticalCurvedList"/>
    <dgm:cxn modelId="{EBAE2E99-4DAE-4224-88FE-F477E66F05FE}" type="presParOf" srcId="{434B318C-404D-4F5B-98EC-5967FB993CDC}" destId="{9D30B69A-4548-458F-9DEE-EBDBBCAAB369}" srcOrd="5" destOrd="0" presId="urn:microsoft.com/office/officeart/2008/layout/VerticalCurvedList"/>
    <dgm:cxn modelId="{1E51E846-A0A0-433C-B2C3-DD95EF9889E5}" type="presParOf" srcId="{434B318C-404D-4F5B-98EC-5967FB993CDC}" destId="{B50D027D-3E5F-4DC7-976D-F87434375CF7}" srcOrd="6" destOrd="0" presId="urn:microsoft.com/office/officeart/2008/layout/VerticalCurvedList"/>
    <dgm:cxn modelId="{5BA07F0D-F09B-431C-9366-C5E350EBA14D}" type="presParOf" srcId="{B50D027D-3E5F-4DC7-976D-F87434375CF7}" destId="{FBD18F93-9FAC-4EA4-912E-2CC920F2147D}" srcOrd="0" destOrd="0" presId="urn:microsoft.com/office/officeart/2008/layout/VerticalCurvedList"/>
    <dgm:cxn modelId="{C4788208-4AFF-40A3-8AC9-5E986BD08870}" type="presParOf" srcId="{434B318C-404D-4F5B-98EC-5967FB993CDC}" destId="{B1DC3BE0-21C5-45B9-B5F5-CAF286395914}" srcOrd="7" destOrd="0" presId="urn:microsoft.com/office/officeart/2008/layout/VerticalCurvedList"/>
    <dgm:cxn modelId="{6872DAFA-B5EB-4405-BE28-AC3F702500BE}" type="presParOf" srcId="{434B318C-404D-4F5B-98EC-5967FB993CDC}" destId="{18964C58-2386-42D7-A9D7-9C5460AA8153}" srcOrd="8" destOrd="0" presId="urn:microsoft.com/office/officeart/2008/layout/VerticalCurvedList"/>
    <dgm:cxn modelId="{84D83B71-4D0F-4E12-8DEC-C36A256AA36B}" type="presParOf" srcId="{18964C58-2386-42D7-A9D7-9C5460AA8153}" destId="{D647ED39-A39D-4A14-B7B5-9F8EED263A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5BE994-05C3-444F-9187-92CA497F012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7DA80F59-3566-4C2B-92E7-45993CCD15ED}">
      <dgm:prSet phldrT="[Texto]" custT="1"/>
      <dgm:spPr/>
      <dgm:t>
        <a:bodyPr/>
        <a:lstStyle/>
        <a:p>
          <a:r>
            <a:rPr lang="es-MX" sz="1400" b="1" dirty="0">
              <a:solidFill>
                <a:schemeClr val="tx1"/>
              </a:solidFill>
              <a:latin typeface="Arial Narrow" panose="020B0606020202030204" pitchFamily="34" charset="0"/>
            </a:rPr>
            <a:t>Instalar el Comité Institucional de Regreso Seguro en la Universidad (CIRS)</a:t>
          </a:r>
        </a:p>
      </dgm:t>
    </dgm:pt>
    <dgm:pt modelId="{26FD673D-AF77-4E39-AC93-7DA3B215CA21}" type="parTrans" cxnId="{3051303E-960D-414F-8010-A3F2AC65F086}">
      <dgm:prSet/>
      <dgm:spPr/>
      <dgm:t>
        <a:bodyPr/>
        <a:lstStyle/>
        <a:p>
          <a:endParaRPr lang="es-MX" sz="20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4E2CE28-A946-45D2-8138-E66122365A1A}" type="sibTrans" cxnId="{3051303E-960D-414F-8010-A3F2AC65F086}">
      <dgm:prSet/>
      <dgm:spPr/>
      <dgm:t>
        <a:bodyPr/>
        <a:lstStyle/>
        <a:p>
          <a:endParaRPr lang="es-MX" sz="20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608F32-65AA-4D20-A915-327E7AF12E25}">
      <dgm:prSet phldrT="[Texto]" custT="1"/>
      <dgm:spPr/>
      <dgm:t>
        <a:bodyPr/>
        <a:lstStyle/>
        <a:p>
          <a:r>
            <a:rPr lang="es-MX" sz="1400" b="1" dirty="0">
              <a:solidFill>
                <a:schemeClr val="tx1"/>
              </a:solidFill>
              <a:latin typeface="Arial Narrow" panose="020B0606020202030204" pitchFamily="34" charset="0"/>
            </a:rPr>
            <a:t>Capacitar al personal docente y administrativo</a:t>
          </a:r>
        </a:p>
      </dgm:t>
    </dgm:pt>
    <dgm:pt modelId="{A3704BE4-C9D1-448B-9D9F-D529ADE84B85}" type="parTrans" cxnId="{D7B2A3EE-D527-4D9E-BE60-9ADA21F662B4}">
      <dgm:prSet/>
      <dgm:spPr/>
      <dgm:t>
        <a:bodyPr/>
        <a:lstStyle/>
        <a:p>
          <a:endParaRPr lang="es-MX" sz="20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5A9AF53-6CC3-47B8-8557-25B40EEC877B}" type="sibTrans" cxnId="{D7B2A3EE-D527-4D9E-BE60-9ADA21F662B4}">
      <dgm:prSet/>
      <dgm:spPr/>
      <dgm:t>
        <a:bodyPr/>
        <a:lstStyle/>
        <a:p>
          <a:endParaRPr lang="es-MX" sz="20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A6206EC-ED21-45DD-9AA6-98A0C0D45F16}">
      <dgm:prSet custT="1"/>
      <dgm:spPr/>
      <dgm:t>
        <a:bodyPr/>
        <a:lstStyle/>
        <a:p>
          <a:r>
            <a:rPr lang="es-MX" sz="1400" b="1" dirty="0">
              <a:solidFill>
                <a:schemeClr val="tx1"/>
              </a:solidFill>
              <a:latin typeface="Arial Narrow" panose="020B0606020202030204" pitchFamily="34" charset="0"/>
            </a:rPr>
            <a:t>Realizar el análisis de riesgos para el regreso a clases considerando Análisis modo efecto falla.</a:t>
          </a:r>
        </a:p>
      </dgm:t>
    </dgm:pt>
    <dgm:pt modelId="{639AFCC9-DDD3-4A55-9F1B-C0EB60F95C41}" type="parTrans" cxnId="{E5D048FB-7BE9-4CEA-99D8-E194AB1A59CF}">
      <dgm:prSet/>
      <dgm:spPr/>
      <dgm:t>
        <a:bodyPr/>
        <a:lstStyle/>
        <a:p>
          <a:endParaRPr lang="es-MX" sz="20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F2CEF7E-80D0-4DFF-B8EC-BD5309DC89A1}" type="sibTrans" cxnId="{E5D048FB-7BE9-4CEA-99D8-E194AB1A59CF}">
      <dgm:prSet/>
      <dgm:spPr/>
      <dgm:t>
        <a:bodyPr/>
        <a:lstStyle/>
        <a:p>
          <a:endParaRPr lang="es-MX" sz="20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4DF02AD-03B9-42C6-A577-62BAC179AC91}">
      <dgm:prSet custT="1"/>
      <dgm:spPr/>
      <dgm:t>
        <a:bodyPr/>
        <a:lstStyle/>
        <a:p>
          <a:r>
            <a:rPr lang="es-MX" sz="1400" b="1" dirty="0">
              <a:solidFill>
                <a:schemeClr val="tx1"/>
              </a:solidFill>
              <a:latin typeface="Arial Narrow" panose="020B0606020202030204" pitchFamily="34" charset="0"/>
            </a:rPr>
            <a:t>Establecer protocolos de seguridad sanitaria de ingreso, permanencia y egreso de las instalaciones educativas</a:t>
          </a:r>
        </a:p>
      </dgm:t>
    </dgm:pt>
    <dgm:pt modelId="{8B24C1C4-7769-4D3A-98C3-29F0C731B082}" type="parTrans" cxnId="{9CC3C9AB-9A85-432B-993E-5A4DDF8A6302}">
      <dgm:prSet/>
      <dgm:spPr/>
      <dgm:t>
        <a:bodyPr/>
        <a:lstStyle/>
        <a:p>
          <a:endParaRPr lang="es-MX" sz="20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678ABEF-17A5-48C9-95E1-D62BC95C07CA}" type="sibTrans" cxnId="{9CC3C9AB-9A85-432B-993E-5A4DDF8A6302}">
      <dgm:prSet/>
      <dgm:spPr/>
      <dgm:t>
        <a:bodyPr/>
        <a:lstStyle/>
        <a:p>
          <a:endParaRPr lang="es-MX" sz="20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5242B4B-41AC-4A86-8A91-37C3D2EC5E74}">
      <dgm:prSet custT="1"/>
      <dgm:spPr/>
      <dgm:t>
        <a:bodyPr/>
        <a:lstStyle/>
        <a:p>
          <a:r>
            <a:rPr lang="es-MX" sz="1400" b="1" dirty="0">
              <a:solidFill>
                <a:schemeClr val="tx1"/>
              </a:solidFill>
              <a:latin typeface="Arial Narrow" panose="020B0606020202030204" pitchFamily="34" charset="0"/>
            </a:rPr>
            <a:t>Llevar a cabo la sanitización de instalaciones con la participación de autoridades educativas de la Universidad</a:t>
          </a:r>
        </a:p>
      </dgm:t>
    </dgm:pt>
    <dgm:pt modelId="{E1CD6B0F-D128-422D-856A-5628A78ADBC1}" type="parTrans" cxnId="{3A3726D9-6CC8-43F8-BC54-D61074402561}">
      <dgm:prSet/>
      <dgm:spPr/>
      <dgm:t>
        <a:bodyPr/>
        <a:lstStyle/>
        <a:p>
          <a:endParaRPr lang="es-MX" sz="20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497522D-81AC-4D8D-9FDC-95A6EBD2D7E9}" type="sibTrans" cxnId="{3A3726D9-6CC8-43F8-BC54-D61074402561}">
      <dgm:prSet/>
      <dgm:spPr/>
      <dgm:t>
        <a:bodyPr/>
        <a:lstStyle/>
        <a:p>
          <a:endParaRPr lang="es-MX" sz="20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EF1108F-C37C-4136-BB14-A813B41289EE}">
      <dgm:prSet custT="1"/>
      <dgm:spPr/>
      <dgm:t>
        <a:bodyPr/>
        <a:lstStyle/>
        <a:p>
          <a:r>
            <a:rPr lang="es-MX" sz="1400" b="1">
              <a:solidFill>
                <a:schemeClr val="tx1"/>
              </a:solidFill>
              <a:latin typeface="Arial Narrow" panose="020B0606020202030204" pitchFamily="34" charset="0"/>
            </a:rPr>
            <a:t>Realizar un diagnóstico de comprobación de medidas sanitarias en el entorno</a:t>
          </a:r>
        </a:p>
      </dgm:t>
    </dgm:pt>
    <dgm:pt modelId="{53A8C393-4A7F-427B-A123-0B7871B39061}" type="parTrans" cxnId="{89CF06B3-63BD-4A5B-BBAC-23580BFE3819}">
      <dgm:prSet/>
      <dgm:spPr/>
      <dgm:t>
        <a:bodyPr/>
        <a:lstStyle/>
        <a:p>
          <a:endParaRPr lang="es-MX" sz="20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C11F8FE-4641-4F28-9104-42D371EC0950}" type="sibTrans" cxnId="{89CF06B3-63BD-4A5B-BBAC-23580BFE3819}">
      <dgm:prSet/>
      <dgm:spPr/>
      <dgm:t>
        <a:bodyPr/>
        <a:lstStyle/>
        <a:p>
          <a:endParaRPr lang="es-MX" sz="2000" b="1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2B3EB57-A1D1-4B3B-B32E-CF865F50AF49}" type="pres">
      <dgm:prSet presAssocID="{2F5BE994-05C3-444F-9187-92CA497F012B}" presName="Name0" presStyleCnt="0">
        <dgm:presLayoutVars>
          <dgm:chMax val="7"/>
          <dgm:chPref val="7"/>
          <dgm:dir val="rev"/>
        </dgm:presLayoutVars>
      </dgm:prSet>
      <dgm:spPr/>
    </dgm:pt>
    <dgm:pt modelId="{D4EDD2B2-34BB-4A9A-90D0-086CE547D522}" type="pres">
      <dgm:prSet presAssocID="{2F5BE994-05C3-444F-9187-92CA497F012B}" presName="Name1" presStyleCnt="0"/>
      <dgm:spPr/>
    </dgm:pt>
    <dgm:pt modelId="{B738B1AB-9499-4530-8009-3EBC996E9ECB}" type="pres">
      <dgm:prSet presAssocID="{2F5BE994-05C3-444F-9187-92CA497F012B}" presName="cycle" presStyleCnt="0"/>
      <dgm:spPr/>
    </dgm:pt>
    <dgm:pt modelId="{CFE5EA93-F797-49E5-84ED-830302F4BE1B}" type="pres">
      <dgm:prSet presAssocID="{2F5BE994-05C3-444F-9187-92CA497F012B}" presName="srcNode" presStyleLbl="node1" presStyleIdx="0" presStyleCnt="6"/>
      <dgm:spPr/>
    </dgm:pt>
    <dgm:pt modelId="{95E5DFAA-D943-45C3-B13C-732B414DF258}" type="pres">
      <dgm:prSet presAssocID="{2F5BE994-05C3-444F-9187-92CA497F012B}" presName="conn" presStyleLbl="parChTrans1D2" presStyleIdx="0" presStyleCnt="1"/>
      <dgm:spPr/>
    </dgm:pt>
    <dgm:pt modelId="{E599CC9C-D400-4D0E-8CE1-F45BD8A2B429}" type="pres">
      <dgm:prSet presAssocID="{2F5BE994-05C3-444F-9187-92CA497F012B}" presName="extraNode" presStyleLbl="node1" presStyleIdx="0" presStyleCnt="6"/>
      <dgm:spPr/>
    </dgm:pt>
    <dgm:pt modelId="{0AAE70D6-FE36-4B3A-B855-01CCB21FB133}" type="pres">
      <dgm:prSet presAssocID="{2F5BE994-05C3-444F-9187-92CA497F012B}" presName="dstNode" presStyleLbl="node1" presStyleIdx="0" presStyleCnt="6"/>
      <dgm:spPr/>
    </dgm:pt>
    <dgm:pt modelId="{8D3ED4E3-35E5-479A-899D-354E4A87F315}" type="pres">
      <dgm:prSet presAssocID="{7DA80F59-3566-4C2B-92E7-45993CCD15ED}" presName="text_1" presStyleLbl="node1" presStyleIdx="0" presStyleCnt="6">
        <dgm:presLayoutVars>
          <dgm:bulletEnabled val="1"/>
        </dgm:presLayoutVars>
      </dgm:prSet>
      <dgm:spPr/>
    </dgm:pt>
    <dgm:pt modelId="{BEF8E137-E804-4EBD-9574-7E409232714C}" type="pres">
      <dgm:prSet presAssocID="{7DA80F59-3566-4C2B-92E7-45993CCD15ED}" presName="accent_1" presStyleCnt="0"/>
      <dgm:spPr/>
    </dgm:pt>
    <dgm:pt modelId="{490F70AB-FE3F-4F11-8281-9DED739F566F}" type="pres">
      <dgm:prSet presAssocID="{7DA80F59-3566-4C2B-92E7-45993CCD15ED}" presName="accentRepeatNode" presStyleLbl="solidFgAcc1" presStyleIdx="0" presStyleCnt="6"/>
      <dgm:spPr/>
    </dgm:pt>
    <dgm:pt modelId="{6B231859-65A6-4DD2-8E4C-CE05639DCD7E}" type="pres">
      <dgm:prSet presAssocID="{30608F32-65AA-4D20-A915-327E7AF12E25}" presName="text_2" presStyleLbl="node1" presStyleIdx="1" presStyleCnt="6">
        <dgm:presLayoutVars>
          <dgm:bulletEnabled val="1"/>
        </dgm:presLayoutVars>
      </dgm:prSet>
      <dgm:spPr/>
    </dgm:pt>
    <dgm:pt modelId="{6AD62C91-F691-409A-A617-9D25AB614F2B}" type="pres">
      <dgm:prSet presAssocID="{30608F32-65AA-4D20-A915-327E7AF12E25}" presName="accent_2" presStyleCnt="0"/>
      <dgm:spPr/>
    </dgm:pt>
    <dgm:pt modelId="{1B317314-7496-4BA7-A927-E487B730B6DE}" type="pres">
      <dgm:prSet presAssocID="{30608F32-65AA-4D20-A915-327E7AF12E25}" presName="accentRepeatNode" presStyleLbl="solidFgAcc1" presStyleIdx="1" presStyleCnt="6"/>
      <dgm:spPr/>
    </dgm:pt>
    <dgm:pt modelId="{313AEE21-67D4-4E42-BC00-C69EE0D24DA0}" type="pres">
      <dgm:prSet presAssocID="{FEF1108F-C37C-4136-BB14-A813B41289EE}" presName="text_3" presStyleLbl="node1" presStyleIdx="2" presStyleCnt="6">
        <dgm:presLayoutVars>
          <dgm:bulletEnabled val="1"/>
        </dgm:presLayoutVars>
      </dgm:prSet>
      <dgm:spPr/>
    </dgm:pt>
    <dgm:pt modelId="{331B2448-1EB3-49B2-9839-01DEA0FF25EE}" type="pres">
      <dgm:prSet presAssocID="{FEF1108F-C37C-4136-BB14-A813B41289EE}" presName="accent_3" presStyleCnt="0"/>
      <dgm:spPr/>
    </dgm:pt>
    <dgm:pt modelId="{4ED45354-94CA-4ACF-81CB-690A1534FE49}" type="pres">
      <dgm:prSet presAssocID="{FEF1108F-C37C-4136-BB14-A813B41289EE}" presName="accentRepeatNode" presStyleLbl="solidFgAcc1" presStyleIdx="2" presStyleCnt="6"/>
      <dgm:spPr/>
    </dgm:pt>
    <dgm:pt modelId="{56F0F740-536F-43D0-98E1-4B42A4E8EC30}" type="pres">
      <dgm:prSet presAssocID="{4A6206EC-ED21-45DD-9AA6-98A0C0D45F16}" presName="text_4" presStyleLbl="node1" presStyleIdx="3" presStyleCnt="6">
        <dgm:presLayoutVars>
          <dgm:bulletEnabled val="1"/>
        </dgm:presLayoutVars>
      </dgm:prSet>
      <dgm:spPr/>
    </dgm:pt>
    <dgm:pt modelId="{CE51C1A2-E148-4997-8C79-36A278D2F19B}" type="pres">
      <dgm:prSet presAssocID="{4A6206EC-ED21-45DD-9AA6-98A0C0D45F16}" presName="accent_4" presStyleCnt="0"/>
      <dgm:spPr/>
    </dgm:pt>
    <dgm:pt modelId="{5184D4CD-2015-4D08-9AB6-71FBC460BC25}" type="pres">
      <dgm:prSet presAssocID="{4A6206EC-ED21-45DD-9AA6-98A0C0D45F16}" presName="accentRepeatNode" presStyleLbl="solidFgAcc1" presStyleIdx="3" presStyleCnt="6"/>
      <dgm:spPr/>
    </dgm:pt>
    <dgm:pt modelId="{CC930697-B320-44DD-B1A0-F3CBF296F5D5}" type="pres">
      <dgm:prSet presAssocID="{D4DF02AD-03B9-42C6-A577-62BAC179AC91}" presName="text_5" presStyleLbl="node1" presStyleIdx="4" presStyleCnt="6">
        <dgm:presLayoutVars>
          <dgm:bulletEnabled val="1"/>
        </dgm:presLayoutVars>
      </dgm:prSet>
      <dgm:spPr/>
    </dgm:pt>
    <dgm:pt modelId="{51C3D6DE-7055-4B61-A158-288B8FAFCC7F}" type="pres">
      <dgm:prSet presAssocID="{D4DF02AD-03B9-42C6-A577-62BAC179AC91}" presName="accent_5" presStyleCnt="0"/>
      <dgm:spPr/>
    </dgm:pt>
    <dgm:pt modelId="{5A3BD327-8AA2-4107-A9A3-3060FBC5CB7B}" type="pres">
      <dgm:prSet presAssocID="{D4DF02AD-03B9-42C6-A577-62BAC179AC91}" presName="accentRepeatNode" presStyleLbl="solidFgAcc1" presStyleIdx="4" presStyleCnt="6"/>
      <dgm:spPr/>
    </dgm:pt>
    <dgm:pt modelId="{A7616AE9-30D0-4E37-A6B5-3DF3D75B2979}" type="pres">
      <dgm:prSet presAssocID="{35242B4B-41AC-4A86-8A91-37C3D2EC5E74}" presName="text_6" presStyleLbl="node1" presStyleIdx="5" presStyleCnt="6">
        <dgm:presLayoutVars>
          <dgm:bulletEnabled val="1"/>
        </dgm:presLayoutVars>
      </dgm:prSet>
      <dgm:spPr/>
    </dgm:pt>
    <dgm:pt modelId="{9B40E6CD-A0BD-4FC2-9FE8-B96F8F72E8E7}" type="pres">
      <dgm:prSet presAssocID="{35242B4B-41AC-4A86-8A91-37C3D2EC5E74}" presName="accent_6" presStyleCnt="0"/>
      <dgm:spPr/>
    </dgm:pt>
    <dgm:pt modelId="{FA9CEC5B-0170-43EC-91CB-184B25BEBFDA}" type="pres">
      <dgm:prSet presAssocID="{35242B4B-41AC-4A86-8A91-37C3D2EC5E74}" presName="accentRepeatNode" presStyleLbl="solidFgAcc1" presStyleIdx="5" presStyleCnt="6"/>
      <dgm:spPr/>
    </dgm:pt>
  </dgm:ptLst>
  <dgm:cxnLst>
    <dgm:cxn modelId="{242DF53A-7BBC-46B9-B9E5-87E599B132C5}" type="presOf" srcId="{30608F32-65AA-4D20-A915-327E7AF12E25}" destId="{6B231859-65A6-4DD2-8E4C-CE05639DCD7E}" srcOrd="0" destOrd="0" presId="urn:microsoft.com/office/officeart/2008/layout/VerticalCurvedList"/>
    <dgm:cxn modelId="{3051303E-960D-414F-8010-A3F2AC65F086}" srcId="{2F5BE994-05C3-444F-9187-92CA497F012B}" destId="{7DA80F59-3566-4C2B-92E7-45993CCD15ED}" srcOrd="0" destOrd="0" parTransId="{26FD673D-AF77-4E39-AC93-7DA3B215CA21}" sibTransId="{F4E2CE28-A946-45D2-8138-E66122365A1A}"/>
    <dgm:cxn modelId="{D69E8C62-1141-489B-A016-D5F02DA06E58}" type="presOf" srcId="{FEF1108F-C37C-4136-BB14-A813B41289EE}" destId="{313AEE21-67D4-4E42-BC00-C69EE0D24DA0}" srcOrd="0" destOrd="0" presId="urn:microsoft.com/office/officeart/2008/layout/VerticalCurvedList"/>
    <dgm:cxn modelId="{09E7344B-423D-4F14-AE0B-C406BF7BD1D9}" type="presOf" srcId="{4A6206EC-ED21-45DD-9AA6-98A0C0D45F16}" destId="{56F0F740-536F-43D0-98E1-4B42A4E8EC30}" srcOrd="0" destOrd="0" presId="urn:microsoft.com/office/officeart/2008/layout/VerticalCurvedList"/>
    <dgm:cxn modelId="{11E41F70-D980-4AED-8FCC-36CF60FD6E3F}" type="presOf" srcId="{7DA80F59-3566-4C2B-92E7-45993CCD15ED}" destId="{8D3ED4E3-35E5-479A-899D-354E4A87F315}" srcOrd="0" destOrd="0" presId="urn:microsoft.com/office/officeart/2008/layout/VerticalCurvedList"/>
    <dgm:cxn modelId="{10704277-8EC2-4E3B-B4D1-01055AD20F7B}" type="presOf" srcId="{35242B4B-41AC-4A86-8A91-37C3D2EC5E74}" destId="{A7616AE9-30D0-4E37-A6B5-3DF3D75B2979}" srcOrd="0" destOrd="0" presId="urn:microsoft.com/office/officeart/2008/layout/VerticalCurvedList"/>
    <dgm:cxn modelId="{B6C9337F-C473-4799-877B-A4C8E972E060}" type="presOf" srcId="{F4E2CE28-A946-45D2-8138-E66122365A1A}" destId="{95E5DFAA-D943-45C3-B13C-732B414DF258}" srcOrd="0" destOrd="0" presId="urn:microsoft.com/office/officeart/2008/layout/VerticalCurvedList"/>
    <dgm:cxn modelId="{9A89B681-4B43-4F98-8DC4-83BA7415E0F3}" type="presOf" srcId="{D4DF02AD-03B9-42C6-A577-62BAC179AC91}" destId="{CC930697-B320-44DD-B1A0-F3CBF296F5D5}" srcOrd="0" destOrd="0" presId="urn:microsoft.com/office/officeart/2008/layout/VerticalCurvedList"/>
    <dgm:cxn modelId="{9CC3C9AB-9A85-432B-993E-5A4DDF8A6302}" srcId="{2F5BE994-05C3-444F-9187-92CA497F012B}" destId="{D4DF02AD-03B9-42C6-A577-62BAC179AC91}" srcOrd="4" destOrd="0" parTransId="{8B24C1C4-7769-4D3A-98C3-29F0C731B082}" sibTransId="{4678ABEF-17A5-48C9-95E1-D62BC95C07CA}"/>
    <dgm:cxn modelId="{89CF06B3-63BD-4A5B-BBAC-23580BFE3819}" srcId="{2F5BE994-05C3-444F-9187-92CA497F012B}" destId="{FEF1108F-C37C-4136-BB14-A813B41289EE}" srcOrd="2" destOrd="0" parTransId="{53A8C393-4A7F-427B-A123-0B7871B39061}" sibTransId="{5C11F8FE-4641-4F28-9104-42D371EC0950}"/>
    <dgm:cxn modelId="{BC0AE5C9-1755-4CA0-92D8-6A9A09D33D47}" type="presOf" srcId="{2F5BE994-05C3-444F-9187-92CA497F012B}" destId="{52B3EB57-A1D1-4B3B-B32E-CF865F50AF49}" srcOrd="0" destOrd="0" presId="urn:microsoft.com/office/officeart/2008/layout/VerticalCurvedList"/>
    <dgm:cxn modelId="{3A3726D9-6CC8-43F8-BC54-D61074402561}" srcId="{2F5BE994-05C3-444F-9187-92CA497F012B}" destId="{35242B4B-41AC-4A86-8A91-37C3D2EC5E74}" srcOrd="5" destOrd="0" parTransId="{E1CD6B0F-D128-422D-856A-5628A78ADBC1}" sibTransId="{B497522D-81AC-4D8D-9FDC-95A6EBD2D7E9}"/>
    <dgm:cxn modelId="{D7B2A3EE-D527-4D9E-BE60-9ADA21F662B4}" srcId="{2F5BE994-05C3-444F-9187-92CA497F012B}" destId="{30608F32-65AA-4D20-A915-327E7AF12E25}" srcOrd="1" destOrd="0" parTransId="{A3704BE4-C9D1-448B-9D9F-D529ADE84B85}" sibTransId="{A5A9AF53-6CC3-47B8-8557-25B40EEC877B}"/>
    <dgm:cxn modelId="{E5D048FB-7BE9-4CEA-99D8-E194AB1A59CF}" srcId="{2F5BE994-05C3-444F-9187-92CA497F012B}" destId="{4A6206EC-ED21-45DD-9AA6-98A0C0D45F16}" srcOrd="3" destOrd="0" parTransId="{639AFCC9-DDD3-4A55-9F1B-C0EB60F95C41}" sibTransId="{6F2CEF7E-80D0-4DFF-B8EC-BD5309DC89A1}"/>
    <dgm:cxn modelId="{C10CE1C1-BC17-411B-8524-4BB8FC9F54CD}" type="presParOf" srcId="{52B3EB57-A1D1-4B3B-B32E-CF865F50AF49}" destId="{D4EDD2B2-34BB-4A9A-90D0-086CE547D522}" srcOrd="0" destOrd="0" presId="urn:microsoft.com/office/officeart/2008/layout/VerticalCurvedList"/>
    <dgm:cxn modelId="{68920405-3718-4AFA-9226-EBF31DF65F50}" type="presParOf" srcId="{D4EDD2B2-34BB-4A9A-90D0-086CE547D522}" destId="{B738B1AB-9499-4530-8009-3EBC996E9ECB}" srcOrd="0" destOrd="0" presId="urn:microsoft.com/office/officeart/2008/layout/VerticalCurvedList"/>
    <dgm:cxn modelId="{A4C8277A-70C4-4257-A309-77077CB62827}" type="presParOf" srcId="{B738B1AB-9499-4530-8009-3EBC996E9ECB}" destId="{CFE5EA93-F797-49E5-84ED-830302F4BE1B}" srcOrd="0" destOrd="0" presId="urn:microsoft.com/office/officeart/2008/layout/VerticalCurvedList"/>
    <dgm:cxn modelId="{C71BE959-BC02-4841-B5C5-FBC4F860A366}" type="presParOf" srcId="{B738B1AB-9499-4530-8009-3EBC996E9ECB}" destId="{95E5DFAA-D943-45C3-B13C-732B414DF258}" srcOrd="1" destOrd="0" presId="urn:microsoft.com/office/officeart/2008/layout/VerticalCurvedList"/>
    <dgm:cxn modelId="{ABBCDFF2-7574-40CE-AC9B-C84EE9BE976F}" type="presParOf" srcId="{B738B1AB-9499-4530-8009-3EBC996E9ECB}" destId="{E599CC9C-D400-4D0E-8CE1-F45BD8A2B429}" srcOrd="2" destOrd="0" presId="urn:microsoft.com/office/officeart/2008/layout/VerticalCurvedList"/>
    <dgm:cxn modelId="{2AAFC078-5078-402A-A106-35B623D88E7D}" type="presParOf" srcId="{B738B1AB-9499-4530-8009-3EBC996E9ECB}" destId="{0AAE70D6-FE36-4B3A-B855-01CCB21FB133}" srcOrd="3" destOrd="0" presId="urn:microsoft.com/office/officeart/2008/layout/VerticalCurvedList"/>
    <dgm:cxn modelId="{F521CB0C-A2C5-4BA2-B444-BD1C046C6810}" type="presParOf" srcId="{D4EDD2B2-34BB-4A9A-90D0-086CE547D522}" destId="{8D3ED4E3-35E5-479A-899D-354E4A87F315}" srcOrd="1" destOrd="0" presId="urn:microsoft.com/office/officeart/2008/layout/VerticalCurvedList"/>
    <dgm:cxn modelId="{56333B61-5999-48FE-ACFA-DCE174C442C7}" type="presParOf" srcId="{D4EDD2B2-34BB-4A9A-90D0-086CE547D522}" destId="{BEF8E137-E804-4EBD-9574-7E409232714C}" srcOrd="2" destOrd="0" presId="urn:microsoft.com/office/officeart/2008/layout/VerticalCurvedList"/>
    <dgm:cxn modelId="{4D7C6697-F244-4194-B0F3-0150DFD7CE95}" type="presParOf" srcId="{BEF8E137-E804-4EBD-9574-7E409232714C}" destId="{490F70AB-FE3F-4F11-8281-9DED739F566F}" srcOrd="0" destOrd="0" presId="urn:microsoft.com/office/officeart/2008/layout/VerticalCurvedList"/>
    <dgm:cxn modelId="{CA3936C4-0DFE-4744-A174-8CB22281E086}" type="presParOf" srcId="{D4EDD2B2-34BB-4A9A-90D0-086CE547D522}" destId="{6B231859-65A6-4DD2-8E4C-CE05639DCD7E}" srcOrd="3" destOrd="0" presId="urn:microsoft.com/office/officeart/2008/layout/VerticalCurvedList"/>
    <dgm:cxn modelId="{71F364B9-5E9F-4603-B1DF-0EF26E401187}" type="presParOf" srcId="{D4EDD2B2-34BB-4A9A-90D0-086CE547D522}" destId="{6AD62C91-F691-409A-A617-9D25AB614F2B}" srcOrd="4" destOrd="0" presId="urn:microsoft.com/office/officeart/2008/layout/VerticalCurvedList"/>
    <dgm:cxn modelId="{E5966D90-16DD-48D2-89B9-A8512488A9BF}" type="presParOf" srcId="{6AD62C91-F691-409A-A617-9D25AB614F2B}" destId="{1B317314-7496-4BA7-A927-E487B730B6DE}" srcOrd="0" destOrd="0" presId="urn:microsoft.com/office/officeart/2008/layout/VerticalCurvedList"/>
    <dgm:cxn modelId="{EE694EF7-6B50-477B-B28F-4AD3F6673742}" type="presParOf" srcId="{D4EDD2B2-34BB-4A9A-90D0-086CE547D522}" destId="{313AEE21-67D4-4E42-BC00-C69EE0D24DA0}" srcOrd="5" destOrd="0" presId="urn:microsoft.com/office/officeart/2008/layout/VerticalCurvedList"/>
    <dgm:cxn modelId="{6E6CBD7A-1DEB-4AB9-AF3F-9092BC14A198}" type="presParOf" srcId="{D4EDD2B2-34BB-4A9A-90D0-086CE547D522}" destId="{331B2448-1EB3-49B2-9839-01DEA0FF25EE}" srcOrd="6" destOrd="0" presId="urn:microsoft.com/office/officeart/2008/layout/VerticalCurvedList"/>
    <dgm:cxn modelId="{4AB54014-B346-4DC4-9CD0-7F1EBC2DD140}" type="presParOf" srcId="{331B2448-1EB3-49B2-9839-01DEA0FF25EE}" destId="{4ED45354-94CA-4ACF-81CB-690A1534FE49}" srcOrd="0" destOrd="0" presId="urn:microsoft.com/office/officeart/2008/layout/VerticalCurvedList"/>
    <dgm:cxn modelId="{E674BD88-903A-41BC-A2AE-EB925D9CCDDF}" type="presParOf" srcId="{D4EDD2B2-34BB-4A9A-90D0-086CE547D522}" destId="{56F0F740-536F-43D0-98E1-4B42A4E8EC30}" srcOrd="7" destOrd="0" presId="urn:microsoft.com/office/officeart/2008/layout/VerticalCurvedList"/>
    <dgm:cxn modelId="{A00C65AD-08DF-46CD-9BFB-684F9E7A70E2}" type="presParOf" srcId="{D4EDD2B2-34BB-4A9A-90D0-086CE547D522}" destId="{CE51C1A2-E148-4997-8C79-36A278D2F19B}" srcOrd="8" destOrd="0" presId="urn:microsoft.com/office/officeart/2008/layout/VerticalCurvedList"/>
    <dgm:cxn modelId="{33B3C956-49ED-4B8D-82ED-BE62DA38FC8A}" type="presParOf" srcId="{CE51C1A2-E148-4997-8C79-36A278D2F19B}" destId="{5184D4CD-2015-4D08-9AB6-71FBC460BC25}" srcOrd="0" destOrd="0" presId="urn:microsoft.com/office/officeart/2008/layout/VerticalCurvedList"/>
    <dgm:cxn modelId="{5EF13B9D-9F5A-4BF4-8A7E-1A95D12AFD72}" type="presParOf" srcId="{D4EDD2B2-34BB-4A9A-90D0-086CE547D522}" destId="{CC930697-B320-44DD-B1A0-F3CBF296F5D5}" srcOrd="9" destOrd="0" presId="urn:microsoft.com/office/officeart/2008/layout/VerticalCurvedList"/>
    <dgm:cxn modelId="{FA0BC478-A3F6-448E-9E88-BF2954916DC0}" type="presParOf" srcId="{D4EDD2B2-34BB-4A9A-90D0-086CE547D522}" destId="{51C3D6DE-7055-4B61-A158-288B8FAFCC7F}" srcOrd="10" destOrd="0" presId="urn:microsoft.com/office/officeart/2008/layout/VerticalCurvedList"/>
    <dgm:cxn modelId="{E3F4B104-E6E4-4C4B-B116-D960FC7408C5}" type="presParOf" srcId="{51C3D6DE-7055-4B61-A158-288B8FAFCC7F}" destId="{5A3BD327-8AA2-4107-A9A3-3060FBC5CB7B}" srcOrd="0" destOrd="0" presId="urn:microsoft.com/office/officeart/2008/layout/VerticalCurvedList"/>
    <dgm:cxn modelId="{29A99F46-74EC-4BB0-8567-88E1C609121E}" type="presParOf" srcId="{D4EDD2B2-34BB-4A9A-90D0-086CE547D522}" destId="{A7616AE9-30D0-4E37-A6B5-3DF3D75B2979}" srcOrd="11" destOrd="0" presId="urn:microsoft.com/office/officeart/2008/layout/VerticalCurvedList"/>
    <dgm:cxn modelId="{9D2684E5-3059-4C0B-96FF-09E1786F3DB5}" type="presParOf" srcId="{D4EDD2B2-34BB-4A9A-90D0-086CE547D522}" destId="{9B40E6CD-A0BD-4FC2-9FE8-B96F8F72E8E7}" srcOrd="12" destOrd="0" presId="urn:microsoft.com/office/officeart/2008/layout/VerticalCurvedList"/>
    <dgm:cxn modelId="{CCC4EE6C-5639-471A-9571-92F6D6DE4536}" type="presParOf" srcId="{9B40E6CD-A0BD-4FC2-9FE8-B96F8F72E8E7}" destId="{FA9CEC5B-0170-43EC-91CB-184B25BEBF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EDBDC7-B0DB-48B2-90E6-8CF47148AA1C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51B9FAC3-B42E-41CE-BECA-B7B916863700}">
      <dgm:prSet phldrT="[Texto]" custT="1"/>
      <dgm:spPr/>
      <dgm:t>
        <a:bodyPr/>
        <a:lstStyle/>
        <a:p>
          <a:r>
            <a:rPr lang="es-MX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Implementación del túnel </a:t>
          </a:r>
          <a:r>
            <a:rPr lang="es-MX" sz="14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sanitzante</a:t>
          </a:r>
          <a:r>
            <a:rPr lang="es-MX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en ambos accesos</a:t>
          </a:r>
        </a:p>
      </dgm:t>
    </dgm:pt>
    <dgm:pt modelId="{9C9535CB-8456-46EF-8A29-082BF920C309}" type="parTrans" cxnId="{A712E452-327D-4E6F-90FA-3213546E4FFA}">
      <dgm:prSet/>
      <dgm:spPr/>
      <dgm:t>
        <a:bodyPr/>
        <a:lstStyle/>
        <a:p>
          <a:endParaRPr lang="es-MX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F0A27B-6129-4080-81D3-FA2FB7E2FA84}" type="sibTrans" cxnId="{A712E452-327D-4E6F-90FA-3213546E4FFA}">
      <dgm:prSet/>
      <dgm:spPr/>
      <dgm:t>
        <a:bodyPr/>
        <a:lstStyle/>
        <a:p>
          <a:endParaRPr lang="es-MX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6F0962-D792-453A-A46C-51D49024424A}">
      <dgm:prSet phldrT="[Texto]" custT="1"/>
      <dgm:spPr/>
      <dgm:t>
        <a:bodyPr/>
        <a:lstStyle/>
        <a:p>
          <a:r>
            <a:rPr lang="es-MX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Verificar que cada alumno cuente y porte correctamente el equipo de protección personal</a:t>
          </a:r>
        </a:p>
      </dgm:t>
    </dgm:pt>
    <dgm:pt modelId="{E0C98B84-F8B6-40A1-8AD5-AE7A86ADF4CE}" type="parTrans" cxnId="{BC766351-D3D6-45CB-84AD-D8E3A21CC8DA}">
      <dgm:prSet/>
      <dgm:spPr/>
      <dgm:t>
        <a:bodyPr/>
        <a:lstStyle/>
        <a:p>
          <a:endParaRPr lang="es-MX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A94483-4067-441C-BB7F-C30B22FF87E0}" type="sibTrans" cxnId="{BC766351-D3D6-45CB-84AD-D8E3A21CC8DA}">
      <dgm:prSet/>
      <dgm:spPr/>
      <dgm:t>
        <a:bodyPr/>
        <a:lstStyle/>
        <a:p>
          <a:endParaRPr lang="es-MX" sz="14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D4E8D2-3543-490D-8666-5AD84E2CD86F}">
      <dgm:prSet custT="1"/>
      <dgm:spPr/>
      <dgm:t>
        <a:bodyPr/>
        <a:lstStyle/>
        <a:p>
          <a:r>
            <a:rPr lang="es-MX" sz="1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El personal o estudiante que sea detectado con signos de enfermedad respiratoria o temperatura corporal mayor de 37.5 °C debe ser remitido de manera inmediata a su domicilio y/o servicio médico</a:t>
          </a:r>
          <a:endParaRPr lang="es-MX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003794-0F65-442F-893B-D9BBDFFE04EE}" type="parTrans" cxnId="{B24749CD-9403-414F-9095-438449FF1AEB}">
      <dgm:prSet/>
      <dgm:spPr/>
      <dgm:t>
        <a:bodyPr/>
        <a:lstStyle/>
        <a:p>
          <a:endParaRPr lang="es-MX" sz="1400"/>
        </a:p>
      </dgm:t>
    </dgm:pt>
    <dgm:pt modelId="{9225F9EF-F4CB-4155-8FD9-70889D409BD2}" type="sibTrans" cxnId="{B24749CD-9403-414F-9095-438449FF1AEB}">
      <dgm:prSet/>
      <dgm:spPr/>
      <dgm:t>
        <a:bodyPr/>
        <a:lstStyle/>
        <a:p>
          <a:endParaRPr lang="es-MX" sz="1400"/>
        </a:p>
      </dgm:t>
    </dgm:pt>
    <dgm:pt modelId="{140B14D1-18BE-440F-ABDD-B528C9C2EB20}">
      <dgm:prSet custT="1"/>
      <dgm:spPr/>
      <dgm:t>
        <a:bodyPr/>
        <a:lstStyle/>
        <a:p>
          <a:r>
            <a:rPr lang="es-MX" sz="1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Verificar las condiciones de salud</a:t>
          </a:r>
          <a:endParaRPr lang="es-MX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19296E-0A11-4FD8-9BC2-91309D08E255}" type="parTrans" cxnId="{392D1F5D-A9F6-4987-B398-DA46EC991B46}">
      <dgm:prSet/>
      <dgm:spPr/>
      <dgm:t>
        <a:bodyPr/>
        <a:lstStyle/>
        <a:p>
          <a:endParaRPr lang="es-MX" sz="1400"/>
        </a:p>
      </dgm:t>
    </dgm:pt>
    <dgm:pt modelId="{BEDD7EBC-B343-4AD3-BF2B-28EB509A77F2}" type="sibTrans" cxnId="{392D1F5D-A9F6-4987-B398-DA46EC991B46}">
      <dgm:prSet/>
      <dgm:spPr/>
      <dgm:t>
        <a:bodyPr/>
        <a:lstStyle/>
        <a:p>
          <a:endParaRPr lang="es-MX" sz="1400"/>
        </a:p>
      </dgm:t>
    </dgm:pt>
    <dgm:pt modelId="{0C69B1D1-5B04-44CA-9EAD-C71C484A3F28}">
      <dgm:prSet phldrT="[Texto]" custT="1"/>
      <dgm:spPr/>
      <dgm:t>
        <a:bodyPr/>
        <a:lstStyle/>
        <a:p>
          <a:r>
            <a:rPr lang="es-MX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Realizar filtros sanitarios en cada uno de los edificios</a:t>
          </a:r>
        </a:p>
      </dgm:t>
    </dgm:pt>
    <dgm:pt modelId="{8FCFE4AA-ECB9-4F40-BEA2-CEBDE3C715BD}" type="parTrans" cxnId="{364AAA11-163B-4E74-BAF1-008795EA01E6}">
      <dgm:prSet/>
      <dgm:spPr/>
      <dgm:t>
        <a:bodyPr/>
        <a:lstStyle/>
        <a:p>
          <a:endParaRPr lang="es-MX" sz="1400"/>
        </a:p>
      </dgm:t>
    </dgm:pt>
    <dgm:pt modelId="{7D1E7002-B2C2-4AC2-A7D5-79306B93F4FE}" type="sibTrans" cxnId="{364AAA11-163B-4E74-BAF1-008795EA01E6}">
      <dgm:prSet/>
      <dgm:spPr/>
      <dgm:t>
        <a:bodyPr/>
        <a:lstStyle/>
        <a:p>
          <a:endParaRPr lang="es-MX" sz="1400"/>
        </a:p>
      </dgm:t>
    </dgm:pt>
    <dgm:pt modelId="{9266C4F2-DA61-4417-AABD-810636018D9A}" type="pres">
      <dgm:prSet presAssocID="{1DEDBDC7-B0DB-48B2-90E6-8CF47148AA1C}" presName="Name0" presStyleCnt="0">
        <dgm:presLayoutVars>
          <dgm:chMax val="7"/>
          <dgm:chPref val="7"/>
          <dgm:dir/>
        </dgm:presLayoutVars>
      </dgm:prSet>
      <dgm:spPr/>
    </dgm:pt>
    <dgm:pt modelId="{F5BD2AA5-3B2B-437B-B322-9FC36E7274E3}" type="pres">
      <dgm:prSet presAssocID="{1DEDBDC7-B0DB-48B2-90E6-8CF47148AA1C}" presName="Name1" presStyleCnt="0"/>
      <dgm:spPr/>
    </dgm:pt>
    <dgm:pt modelId="{7C1E462B-374B-41B2-96BF-97F9A3DE9284}" type="pres">
      <dgm:prSet presAssocID="{1DEDBDC7-B0DB-48B2-90E6-8CF47148AA1C}" presName="cycle" presStyleCnt="0"/>
      <dgm:spPr/>
    </dgm:pt>
    <dgm:pt modelId="{E5F53A8B-B777-4ADB-82A5-390E6D08E924}" type="pres">
      <dgm:prSet presAssocID="{1DEDBDC7-B0DB-48B2-90E6-8CF47148AA1C}" presName="srcNode" presStyleLbl="node1" presStyleIdx="0" presStyleCnt="5"/>
      <dgm:spPr/>
    </dgm:pt>
    <dgm:pt modelId="{F2EF5C81-5B30-4203-B73C-D9D5CFCD11A2}" type="pres">
      <dgm:prSet presAssocID="{1DEDBDC7-B0DB-48B2-90E6-8CF47148AA1C}" presName="conn" presStyleLbl="parChTrans1D2" presStyleIdx="0" presStyleCnt="1"/>
      <dgm:spPr/>
    </dgm:pt>
    <dgm:pt modelId="{ABD981CC-0AF1-4A36-9200-155AC7A2C7F3}" type="pres">
      <dgm:prSet presAssocID="{1DEDBDC7-B0DB-48B2-90E6-8CF47148AA1C}" presName="extraNode" presStyleLbl="node1" presStyleIdx="0" presStyleCnt="5"/>
      <dgm:spPr/>
    </dgm:pt>
    <dgm:pt modelId="{FF3CD56C-9435-4796-A8FF-1A79647347E6}" type="pres">
      <dgm:prSet presAssocID="{1DEDBDC7-B0DB-48B2-90E6-8CF47148AA1C}" presName="dstNode" presStyleLbl="node1" presStyleIdx="0" presStyleCnt="5"/>
      <dgm:spPr/>
    </dgm:pt>
    <dgm:pt modelId="{F7FC4DF5-410D-4A37-9586-74284F6B660D}" type="pres">
      <dgm:prSet presAssocID="{51B9FAC3-B42E-41CE-BECA-B7B916863700}" presName="text_1" presStyleLbl="node1" presStyleIdx="0" presStyleCnt="5">
        <dgm:presLayoutVars>
          <dgm:bulletEnabled val="1"/>
        </dgm:presLayoutVars>
      </dgm:prSet>
      <dgm:spPr/>
    </dgm:pt>
    <dgm:pt modelId="{54C09DE6-A6CA-4B6C-A8CC-57B1B965D526}" type="pres">
      <dgm:prSet presAssocID="{51B9FAC3-B42E-41CE-BECA-B7B916863700}" presName="accent_1" presStyleCnt="0"/>
      <dgm:spPr/>
    </dgm:pt>
    <dgm:pt modelId="{060C39B0-77B4-4D35-AE06-C0C541DC3E0E}" type="pres">
      <dgm:prSet presAssocID="{51B9FAC3-B42E-41CE-BECA-B7B916863700}" presName="accentRepeatNode" presStyleLbl="solidFgAcc1" presStyleIdx="0" presStyleCnt="5"/>
      <dgm:spPr/>
    </dgm:pt>
    <dgm:pt modelId="{6274CFC2-EA65-4752-BBFD-7BA5040A11C6}" type="pres">
      <dgm:prSet presAssocID="{0C69B1D1-5B04-44CA-9EAD-C71C484A3F28}" presName="text_2" presStyleLbl="node1" presStyleIdx="1" presStyleCnt="5">
        <dgm:presLayoutVars>
          <dgm:bulletEnabled val="1"/>
        </dgm:presLayoutVars>
      </dgm:prSet>
      <dgm:spPr/>
    </dgm:pt>
    <dgm:pt modelId="{AE7E84E3-897A-4BBF-A7C2-3ED741FD221F}" type="pres">
      <dgm:prSet presAssocID="{0C69B1D1-5B04-44CA-9EAD-C71C484A3F28}" presName="accent_2" presStyleCnt="0"/>
      <dgm:spPr/>
    </dgm:pt>
    <dgm:pt modelId="{9D6A1E6D-E037-432E-9A4A-39BA059777C4}" type="pres">
      <dgm:prSet presAssocID="{0C69B1D1-5B04-44CA-9EAD-C71C484A3F28}" presName="accentRepeatNode" presStyleLbl="solidFgAcc1" presStyleIdx="1" presStyleCnt="5"/>
      <dgm:spPr/>
    </dgm:pt>
    <dgm:pt modelId="{198053FC-50DF-4724-ABCD-0BCA2028CE8D}" type="pres">
      <dgm:prSet presAssocID="{926F0962-D792-453A-A46C-51D49024424A}" presName="text_3" presStyleLbl="node1" presStyleIdx="2" presStyleCnt="5">
        <dgm:presLayoutVars>
          <dgm:bulletEnabled val="1"/>
        </dgm:presLayoutVars>
      </dgm:prSet>
      <dgm:spPr/>
    </dgm:pt>
    <dgm:pt modelId="{66E91FFD-D0BF-45CB-B59E-74E8D02B0F20}" type="pres">
      <dgm:prSet presAssocID="{926F0962-D792-453A-A46C-51D49024424A}" presName="accent_3" presStyleCnt="0"/>
      <dgm:spPr/>
    </dgm:pt>
    <dgm:pt modelId="{EB598000-4413-457A-815C-6734AFD33CE0}" type="pres">
      <dgm:prSet presAssocID="{926F0962-D792-453A-A46C-51D49024424A}" presName="accentRepeatNode" presStyleLbl="solidFgAcc1" presStyleIdx="2" presStyleCnt="5"/>
      <dgm:spPr/>
    </dgm:pt>
    <dgm:pt modelId="{E87D3FDA-BDC1-4F61-ABD1-08C658BC1BD1}" type="pres">
      <dgm:prSet presAssocID="{140B14D1-18BE-440F-ABDD-B528C9C2EB20}" presName="text_4" presStyleLbl="node1" presStyleIdx="3" presStyleCnt="5">
        <dgm:presLayoutVars>
          <dgm:bulletEnabled val="1"/>
        </dgm:presLayoutVars>
      </dgm:prSet>
      <dgm:spPr/>
    </dgm:pt>
    <dgm:pt modelId="{CDCE1F20-4613-4C29-AE79-E0934AB736FB}" type="pres">
      <dgm:prSet presAssocID="{140B14D1-18BE-440F-ABDD-B528C9C2EB20}" presName="accent_4" presStyleCnt="0"/>
      <dgm:spPr/>
    </dgm:pt>
    <dgm:pt modelId="{DBCBA2A5-EBAF-44AB-AA8F-BDA7AA51C2FD}" type="pres">
      <dgm:prSet presAssocID="{140B14D1-18BE-440F-ABDD-B528C9C2EB20}" presName="accentRepeatNode" presStyleLbl="solidFgAcc1" presStyleIdx="3" presStyleCnt="5"/>
      <dgm:spPr/>
    </dgm:pt>
    <dgm:pt modelId="{3BF6161B-C9FC-4FB8-8542-8AB9DD6BAB7E}" type="pres">
      <dgm:prSet presAssocID="{89D4E8D2-3543-490D-8666-5AD84E2CD86F}" presName="text_5" presStyleLbl="node1" presStyleIdx="4" presStyleCnt="5">
        <dgm:presLayoutVars>
          <dgm:bulletEnabled val="1"/>
        </dgm:presLayoutVars>
      </dgm:prSet>
      <dgm:spPr/>
    </dgm:pt>
    <dgm:pt modelId="{8DFAE8D8-7339-41ED-ADB8-7BF3EEE0D70A}" type="pres">
      <dgm:prSet presAssocID="{89D4E8D2-3543-490D-8666-5AD84E2CD86F}" presName="accent_5" presStyleCnt="0"/>
      <dgm:spPr/>
    </dgm:pt>
    <dgm:pt modelId="{271B79F3-CECB-413A-B84D-00EEAFE79E99}" type="pres">
      <dgm:prSet presAssocID="{89D4E8D2-3543-490D-8666-5AD84E2CD86F}" presName="accentRepeatNode" presStyleLbl="solidFgAcc1" presStyleIdx="4" presStyleCnt="5"/>
      <dgm:spPr/>
    </dgm:pt>
  </dgm:ptLst>
  <dgm:cxnLst>
    <dgm:cxn modelId="{DB325508-EDC3-4232-8E5B-CCD31C20CFEC}" type="presOf" srcId="{51B9FAC3-B42E-41CE-BECA-B7B916863700}" destId="{F7FC4DF5-410D-4A37-9586-74284F6B660D}" srcOrd="0" destOrd="0" presId="urn:microsoft.com/office/officeart/2008/layout/VerticalCurvedList"/>
    <dgm:cxn modelId="{364AAA11-163B-4E74-BAF1-008795EA01E6}" srcId="{1DEDBDC7-B0DB-48B2-90E6-8CF47148AA1C}" destId="{0C69B1D1-5B04-44CA-9EAD-C71C484A3F28}" srcOrd="1" destOrd="0" parTransId="{8FCFE4AA-ECB9-4F40-BEA2-CEBDE3C715BD}" sibTransId="{7D1E7002-B2C2-4AC2-A7D5-79306B93F4FE}"/>
    <dgm:cxn modelId="{B4821D16-CE52-44D5-BD57-2386A9AD2CCD}" type="presOf" srcId="{3BF0A27B-6129-4080-81D3-FA2FB7E2FA84}" destId="{F2EF5C81-5B30-4203-B73C-D9D5CFCD11A2}" srcOrd="0" destOrd="0" presId="urn:microsoft.com/office/officeart/2008/layout/VerticalCurvedList"/>
    <dgm:cxn modelId="{A4FFAE21-FFB0-4124-ABBC-1C70771663A5}" type="presOf" srcId="{1DEDBDC7-B0DB-48B2-90E6-8CF47148AA1C}" destId="{9266C4F2-DA61-4417-AABD-810636018D9A}" srcOrd="0" destOrd="0" presId="urn:microsoft.com/office/officeart/2008/layout/VerticalCurvedList"/>
    <dgm:cxn modelId="{392D1F5D-A9F6-4987-B398-DA46EC991B46}" srcId="{1DEDBDC7-B0DB-48B2-90E6-8CF47148AA1C}" destId="{140B14D1-18BE-440F-ABDD-B528C9C2EB20}" srcOrd="3" destOrd="0" parTransId="{B919296E-0A11-4FD8-9BC2-91309D08E255}" sibTransId="{BEDD7EBC-B343-4AD3-BF2B-28EB509A77F2}"/>
    <dgm:cxn modelId="{BC766351-D3D6-45CB-84AD-D8E3A21CC8DA}" srcId="{1DEDBDC7-B0DB-48B2-90E6-8CF47148AA1C}" destId="{926F0962-D792-453A-A46C-51D49024424A}" srcOrd="2" destOrd="0" parTransId="{E0C98B84-F8B6-40A1-8AD5-AE7A86ADF4CE}" sibTransId="{9FA94483-4067-441C-BB7F-C30B22FF87E0}"/>
    <dgm:cxn modelId="{A712E452-327D-4E6F-90FA-3213546E4FFA}" srcId="{1DEDBDC7-B0DB-48B2-90E6-8CF47148AA1C}" destId="{51B9FAC3-B42E-41CE-BECA-B7B916863700}" srcOrd="0" destOrd="0" parTransId="{9C9535CB-8456-46EF-8A29-082BF920C309}" sibTransId="{3BF0A27B-6129-4080-81D3-FA2FB7E2FA84}"/>
    <dgm:cxn modelId="{417E9779-939A-427B-AF83-A5B3833B6314}" type="presOf" srcId="{926F0962-D792-453A-A46C-51D49024424A}" destId="{198053FC-50DF-4724-ABCD-0BCA2028CE8D}" srcOrd="0" destOrd="0" presId="urn:microsoft.com/office/officeart/2008/layout/VerticalCurvedList"/>
    <dgm:cxn modelId="{5900AFC0-975E-4B02-82B0-9DB191E6FCE7}" type="presOf" srcId="{0C69B1D1-5B04-44CA-9EAD-C71C484A3F28}" destId="{6274CFC2-EA65-4752-BBFD-7BA5040A11C6}" srcOrd="0" destOrd="0" presId="urn:microsoft.com/office/officeart/2008/layout/VerticalCurvedList"/>
    <dgm:cxn modelId="{B24749CD-9403-414F-9095-438449FF1AEB}" srcId="{1DEDBDC7-B0DB-48B2-90E6-8CF47148AA1C}" destId="{89D4E8D2-3543-490D-8666-5AD84E2CD86F}" srcOrd="4" destOrd="0" parTransId="{8E003794-0F65-442F-893B-D9BBDFFE04EE}" sibTransId="{9225F9EF-F4CB-4155-8FD9-70889D409BD2}"/>
    <dgm:cxn modelId="{671C20DC-3DF6-48CA-A622-BDBD3ED52281}" type="presOf" srcId="{140B14D1-18BE-440F-ABDD-B528C9C2EB20}" destId="{E87D3FDA-BDC1-4F61-ABD1-08C658BC1BD1}" srcOrd="0" destOrd="0" presId="urn:microsoft.com/office/officeart/2008/layout/VerticalCurvedList"/>
    <dgm:cxn modelId="{67EFE8DF-D3F3-41FD-8E13-E4C9A16766DA}" type="presOf" srcId="{89D4E8D2-3543-490D-8666-5AD84E2CD86F}" destId="{3BF6161B-C9FC-4FB8-8542-8AB9DD6BAB7E}" srcOrd="0" destOrd="0" presId="urn:microsoft.com/office/officeart/2008/layout/VerticalCurvedList"/>
    <dgm:cxn modelId="{22436DF2-7CEF-4D5C-85D0-8A0E71C51365}" type="presParOf" srcId="{9266C4F2-DA61-4417-AABD-810636018D9A}" destId="{F5BD2AA5-3B2B-437B-B322-9FC36E7274E3}" srcOrd="0" destOrd="0" presId="urn:microsoft.com/office/officeart/2008/layout/VerticalCurvedList"/>
    <dgm:cxn modelId="{EFBC3AA5-02A6-41EE-B808-9F62DD59ACF5}" type="presParOf" srcId="{F5BD2AA5-3B2B-437B-B322-9FC36E7274E3}" destId="{7C1E462B-374B-41B2-96BF-97F9A3DE9284}" srcOrd="0" destOrd="0" presId="urn:microsoft.com/office/officeart/2008/layout/VerticalCurvedList"/>
    <dgm:cxn modelId="{1F7E36D9-4922-4D89-A38F-889320A9DFDF}" type="presParOf" srcId="{7C1E462B-374B-41B2-96BF-97F9A3DE9284}" destId="{E5F53A8B-B777-4ADB-82A5-390E6D08E924}" srcOrd="0" destOrd="0" presId="urn:microsoft.com/office/officeart/2008/layout/VerticalCurvedList"/>
    <dgm:cxn modelId="{6A23BF6F-49B8-4AFD-AC2F-CF3AD7B0A19F}" type="presParOf" srcId="{7C1E462B-374B-41B2-96BF-97F9A3DE9284}" destId="{F2EF5C81-5B30-4203-B73C-D9D5CFCD11A2}" srcOrd="1" destOrd="0" presId="urn:microsoft.com/office/officeart/2008/layout/VerticalCurvedList"/>
    <dgm:cxn modelId="{56474BA4-E97D-4518-85D6-2153AA7CB564}" type="presParOf" srcId="{7C1E462B-374B-41B2-96BF-97F9A3DE9284}" destId="{ABD981CC-0AF1-4A36-9200-155AC7A2C7F3}" srcOrd="2" destOrd="0" presId="urn:microsoft.com/office/officeart/2008/layout/VerticalCurvedList"/>
    <dgm:cxn modelId="{17CBEBAA-D80F-4811-B1DE-E6F38D639D87}" type="presParOf" srcId="{7C1E462B-374B-41B2-96BF-97F9A3DE9284}" destId="{FF3CD56C-9435-4796-A8FF-1A79647347E6}" srcOrd="3" destOrd="0" presId="urn:microsoft.com/office/officeart/2008/layout/VerticalCurvedList"/>
    <dgm:cxn modelId="{1B6E08AA-1768-422D-B873-034262011DF5}" type="presParOf" srcId="{F5BD2AA5-3B2B-437B-B322-9FC36E7274E3}" destId="{F7FC4DF5-410D-4A37-9586-74284F6B660D}" srcOrd="1" destOrd="0" presId="urn:microsoft.com/office/officeart/2008/layout/VerticalCurvedList"/>
    <dgm:cxn modelId="{85C7E9CA-657F-4305-B2A8-BCCA8D93C167}" type="presParOf" srcId="{F5BD2AA5-3B2B-437B-B322-9FC36E7274E3}" destId="{54C09DE6-A6CA-4B6C-A8CC-57B1B965D526}" srcOrd="2" destOrd="0" presId="urn:microsoft.com/office/officeart/2008/layout/VerticalCurvedList"/>
    <dgm:cxn modelId="{B605D42A-D451-43F1-B8CF-9E6C9E7EE56E}" type="presParOf" srcId="{54C09DE6-A6CA-4B6C-A8CC-57B1B965D526}" destId="{060C39B0-77B4-4D35-AE06-C0C541DC3E0E}" srcOrd="0" destOrd="0" presId="urn:microsoft.com/office/officeart/2008/layout/VerticalCurvedList"/>
    <dgm:cxn modelId="{815AF408-CEEE-4F66-82FE-A91A8C2257B6}" type="presParOf" srcId="{F5BD2AA5-3B2B-437B-B322-9FC36E7274E3}" destId="{6274CFC2-EA65-4752-BBFD-7BA5040A11C6}" srcOrd="3" destOrd="0" presId="urn:microsoft.com/office/officeart/2008/layout/VerticalCurvedList"/>
    <dgm:cxn modelId="{60684D47-2A9E-47E0-B786-D76DBAD3ECFB}" type="presParOf" srcId="{F5BD2AA5-3B2B-437B-B322-9FC36E7274E3}" destId="{AE7E84E3-897A-4BBF-A7C2-3ED741FD221F}" srcOrd="4" destOrd="0" presId="urn:microsoft.com/office/officeart/2008/layout/VerticalCurvedList"/>
    <dgm:cxn modelId="{28578C2B-4D0E-4284-B2AC-D94B532C8CD3}" type="presParOf" srcId="{AE7E84E3-897A-4BBF-A7C2-3ED741FD221F}" destId="{9D6A1E6D-E037-432E-9A4A-39BA059777C4}" srcOrd="0" destOrd="0" presId="urn:microsoft.com/office/officeart/2008/layout/VerticalCurvedList"/>
    <dgm:cxn modelId="{93D01F9E-BED6-470E-B3A2-680A1A111F5B}" type="presParOf" srcId="{F5BD2AA5-3B2B-437B-B322-9FC36E7274E3}" destId="{198053FC-50DF-4724-ABCD-0BCA2028CE8D}" srcOrd="5" destOrd="0" presId="urn:microsoft.com/office/officeart/2008/layout/VerticalCurvedList"/>
    <dgm:cxn modelId="{A4A0E915-0C5A-4455-B6BC-6C9184AC6BD3}" type="presParOf" srcId="{F5BD2AA5-3B2B-437B-B322-9FC36E7274E3}" destId="{66E91FFD-D0BF-45CB-B59E-74E8D02B0F20}" srcOrd="6" destOrd="0" presId="urn:microsoft.com/office/officeart/2008/layout/VerticalCurvedList"/>
    <dgm:cxn modelId="{E49D1162-2688-401C-B473-E2FF2B684108}" type="presParOf" srcId="{66E91FFD-D0BF-45CB-B59E-74E8D02B0F20}" destId="{EB598000-4413-457A-815C-6734AFD33CE0}" srcOrd="0" destOrd="0" presId="urn:microsoft.com/office/officeart/2008/layout/VerticalCurvedList"/>
    <dgm:cxn modelId="{5A57F1F8-A276-4D1A-B834-E02FA81108FE}" type="presParOf" srcId="{F5BD2AA5-3B2B-437B-B322-9FC36E7274E3}" destId="{E87D3FDA-BDC1-4F61-ABD1-08C658BC1BD1}" srcOrd="7" destOrd="0" presId="urn:microsoft.com/office/officeart/2008/layout/VerticalCurvedList"/>
    <dgm:cxn modelId="{375BB276-400D-47D1-82F6-98702BEE95D1}" type="presParOf" srcId="{F5BD2AA5-3B2B-437B-B322-9FC36E7274E3}" destId="{CDCE1F20-4613-4C29-AE79-E0934AB736FB}" srcOrd="8" destOrd="0" presId="urn:microsoft.com/office/officeart/2008/layout/VerticalCurvedList"/>
    <dgm:cxn modelId="{EBC1DEFA-6E43-42BD-BF60-FDA9FEF9964C}" type="presParOf" srcId="{CDCE1F20-4613-4C29-AE79-E0934AB736FB}" destId="{DBCBA2A5-EBAF-44AB-AA8F-BDA7AA51C2FD}" srcOrd="0" destOrd="0" presId="urn:microsoft.com/office/officeart/2008/layout/VerticalCurvedList"/>
    <dgm:cxn modelId="{8739FE51-9DAD-44BD-A895-2FC1608AE3CC}" type="presParOf" srcId="{F5BD2AA5-3B2B-437B-B322-9FC36E7274E3}" destId="{3BF6161B-C9FC-4FB8-8542-8AB9DD6BAB7E}" srcOrd="9" destOrd="0" presId="urn:microsoft.com/office/officeart/2008/layout/VerticalCurvedList"/>
    <dgm:cxn modelId="{5D12EA8F-380A-4FDD-B1F1-3C6999635C94}" type="presParOf" srcId="{F5BD2AA5-3B2B-437B-B322-9FC36E7274E3}" destId="{8DFAE8D8-7339-41ED-ADB8-7BF3EEE0D70A}" srcOrd="10" destOrd="0" presId="urn:microsoft.com/office/officeart/2008/layout/VerticalCurvedList"/>
    <dgm:cxn modelId="{28A072DB-87A7-4822-AD13-CD13F50D694F}" type="presParOf" srcId="{8DFAE8D8-7339-41ED-ADB8-7BF3EEE0D70A}" destId="{271B79F3-CECB-413A-B84D-00EEAFE79E9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DA2306-E4AC-4809-9937-E5CE56DB1BA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4FC54D8B-E753-4308-A5AB-B74E96DC779A}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Implementar un programa de limpieza, desinfección y sanitización de las distintas áreas</a:t>
          </a:r>
        </a:p>
      </dgm:t>
    </dgm:pt>
    <dgm:pt modelId="{84A632E1-BE5F-4953-8D96-5BFA0714543B}" type="parTrans" cxnId="{1EB7D06C-C4AD-4740-89C0-952392152214}">
      <dgm:prSet/>
      <dgm:spPr/>
      <dgm:t>
        <a:bodyPr/>
        <a:lstStyle/>
        <a:p>
          <a:endParaRPr lang="es-MX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0D710299-F4F1-4E29-BFF0-FFF5E9940907}" type="sibTrans" cxnId="{1EB7D06C-C4AD-4740-89C0-952392152214}">
      <dgm:prSet/>
      <dgm:spPr/>
      <dgm:t>
        <a:bodyPr/>
        <a:lstStyle/>
        <a:p>
          <a:endParaRPr lang="es-MX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590D0676-9AE3-4D1D-9597-F0C023DC1180}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Implementar y evaluar filtros en los edificios.</a:t>
          </a:r>
        </a:p>
      </dgm:t>
    </dgm:pt>
    <dgm:pt modelId="{7D5E953D-DE50-4A36-8060-284A98390853}" type="parTrans" cxnId="{EC1C5077-1631-4062-90CF-8F76F20BC37D}">
      <dgm:prSet/>
      <dgm:spPr/>
      <dgm:t>
        <a:bodyPr/>
        <a:lstStyle/>
        <a:p>
          <a:endParaRPr lang="es-MX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A774B9DE-1700-400D-A276-4AB43AA313B8}" type="sibTrans" cxnId="{EC1C5077-1631-4062-90CF-8F76F20BC37D}">
      <dgm:prSet/>
      <dgm:spPr/>
      <dgm:t>
        <a:bodyPr/>
        <a:lstStyle/>
        <a:p>
          <a:endParaRPr lang="es-MX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E28F9730-070A-4353-99CD-7ACE9168B59F}">
      <dgm:prSet phldrT="[Texto]"/>
      <dgm:spPr/>
      <dgm:t>
        <a:bodyPr/>
        <a:lstStyle/>
        <a:p>
          <a:r>
            <a: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Difundir ampliamente las medidas sanitarias y sus beneficios</a:t>
          </a:r>
        </a:p>
      </dgm:t>
    </dgm:pt>
    <dgm:pt modelId="{867A031A-07C9-4E2E-87C2-54318464491B}" type="parTrans" cxnId="{39899D71-628D-4540-88EB-B0BB5BE11034}">
      <dgm:prSet/>
      <dgm:spPr/>
      <dgm:t>
        <a:bodyPr/>
        <a:lstStyle/>
        <a:p>
          <a:endParaRPr lang="es-MX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90DE8104-EADB-4AD3-9696-F6D13363DEFE}" type="sibTrans" cxnId="{39899D71-628D-4540-88EB-B0BB5BE11034}">
      <dgm:prSet/>
      <dgm:spPr/>
      <dgm:t>
        <a:bodyPr/>
        <a:lstStyle/>
        <a:p>
          <a:endParaRPr lang="es-MX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A23EDD2D-EE99-49A2-9D96-150C4B6A4061}">
      <dgm:prSet/>
      <dgm:spPr/>
      <dgm:t>
        <a:bodyPr/>
        <a:lstStyle/>
        <a:p>
          <a:r>
            <a: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Considerar colocar posters con técnica correcta de lavado de manos en sanitarios y en edificios</a:t>
          </a:r>
        </a:p>
      </dgm:t>
    </dgm:pt>
    <dgm:pt modelId="{AF2BF5E4-39CA-4827-BED9-4B38470F7E6D}" type="parTrans" cxnId="{E59D371B-BB6E-4C5B-BF5F-A4DCEBFF746A}">
      <dgm:prSet/>
      <dgm:spPr/>
      <dgm:t>
        <a:bodyPr/>
        <a:lstStyle/>
        <a:p>
          <a:endParaRPr lang="es-MX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28EC0FB9-B9C5-4DA9-AC77-678878C95937}" type="sibTrans" cxnId="{E59D371B-BB6E-4C5B-BF5F-A4DCEBFF746A}">
      <dgm:prSet/>
      <dgm:spPr/>
      <dgm:t>
        <a:bodyPr/>
        <a:lstStyle/>
        <a:p>
          <a:endParaRPr lang="es-MX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5DE7425A-CE95-4FC6-B70F-5802F7877E99}">
      <dgm:prSet/>
      <dgm:spPr/>
      <dgm:t>
        <a:bodyPr/>
        <a:lstStyle/>
        <a:p>
          <a:r>
            <a: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Incluir especificaciones acerca del método, tamaño y materiales de los cuales se pueden fabricar cubrebocas</a:t>
          </a:r>
        </a:p>
      </dgm:t>
    </dgm:pt>
    <dgm:pt modelId="{66233793-5C9F-4C56-8320-85D098402CF6}" type="parTrans" cxnId="{08259D42-3F88-4508-AE13-3CCC305A67AD}">
      <dgm:prSet/>
      <dgm:spPr/>
      <dgm:t>
        <a:bodyPr/>
        <a:lstStyle/>
        <a:p>
          <a:endParaRPr lang="es-MX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1A45652B-ECFD-47D5-8B5D-9B0205ECA9CD}" type="sibTrans" cxnId="{08259D42-3F88-4508-AE13-3CCC305A67AD}">
      <dgm:prSet/>
      <dgm:spPr/>
      <dgm:t>
        <a:bodyPr/>
        <a:lstStyle/>
        <a:p>
          <a:endParaRPr lang="es-MX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C2A20AE4-DFAD-4651-A55E-6F75C7A0D2B6}" type="pres">
      <dgm:prSet presAssocID="{08DA2306-E4AC-4809-9937-E5CE56DB1BA2}" presName="Name0" presStyleCnt="0">
        <dgm:presLayoutVars>
          <dgm:chMax val="7"/>
          <dgm:chPref val="7"/>
          <dgm:dir val="rev"/>
        </dgm:presLayoutVars>
      </dgm:prSet>
      <dgm:spPr/>
    </dgm:pt>
    <dgm:pt modelId="{5B13CE23-7D61-4565-BCD4-869235ED573D}" type="pres">
      <dgm:prSet presAssocID="{08DA2306-E4AC-4809-9937-E5CE56DB1BA2}" presName="Name1" presStyleCnt="0"/>
      <dgm:spPr/>
    </dgm:pt>
    <dgm:pt modelId="{BE4B0209-BAB9-4CD4-A5FC-47553CBCE2F0}" type="pres">
      <dgm:prSet presAssocID="{08DA2306-E4AC-4809-9937-E5CE56DB1BA2}" presName="cycle" presStyleCnt="0"/>
      <dgm:spPr/>
    </dgm:pt>
    <dgm:pt modelId="{A4ED8FFF-2D9A-4D50-ADAD-D867C997C987}" type="pres">
      <dgm:prSet presAssocID="{08DA2306-E4AC-4809-9937-E5CE56DB1BA2}" presName="srcNode" presStyleLbl="node1" presStyleIdx="0" presStyleCnt="5"/>
      <dgm:spPr/>
    </dgm:pt>
    <dgm:pt modelId="{4180548C-90C0-4375-BE1C-5A3B604F47B6}" type="pres">
      <dgm:prSet presAssocID="{08DA2306-E4AC-4809-9937-E5CE56DB1BA2}" presName="conn" presStyleLbl="parChTrans1D2" presStyleIdx="0" presStyleCnt="1"/>
      <dgm:spPr/>
    </dgm:pt>
    <dgm:pt modelId="{2FC68DE3-81ED-4DAF-825B-9BC7C7652DFA}" type="pres">
      <dgm:prSet presAssocID="{08DA2306-E4AC-4809-9937-E5CE56DB1BA2}" presName="extraNode" presStyleLbl="node1" presStyleIdx="0" presStyleCnt="5"/>
      <dgm:spPr/>
    </dgm:pt>
    <dgm:pt modelId="{09D27FBC-6F47-4935-BAC4-62AD6F1A5BF3}" type="pres">
      <dgm:prSet presAssocID="{08DA2306-E4AC-4809-9937-E5CE56DB1BA2}" presName="dstNode" presStyleLbl="node1" presStyleIdx="0" presStyleCnt="5"/>
      <dgm:spPr/>
    </dgm:pt>
    <dgm:pt modelId="{ED3F552E-A575-4BC8-A77A-665D7C86F0E2}" type="pres">
      <dgm:prSet presAssocID="{4FC54D8B-E753-4308-A5AB-B74E96DC779A}" presName="text_1" presStyleLbl="node1" presStyleIdx="0" presStyleCnt="5">
        <dgm:presLayoutVars>
          <dgm:bulletEnabled val="1"/>
        </dgm:presLayoutVars>
      </dgm:prSet>
      <dgm:spPr/>
    </dgm:pt>
    <dgm:pt modelId="{688531B5-BC88-43C6-825B-305D031189E3}" type="pres">
      <dgm:prSet presAssocID="{4FC54D8B-E753-4308-A5AB-B74E96DC779A}" presName="accent_1" presStyleCnt="0"/>
      <dgm:spPr/>
    </dgm:pt>
    <dgm:pt modelId="{6948C06C-C903-4094-BE35-22A934462A4B}" type="pres">
      <dgm:prSet presAssocID="{4FC54D8B-E753-4308-A5AB-B74E96DC779A}" presName="accentRepeatNode" presStyleLbl="solidFgAcc1" presStyleIdx="0" presStyleCnt="5"/>
      <dgm:spPr/>
    </dgm:pt>
    <dgm:pt modelId="{E73B4961-9255-4D12-8B2F-806FCF2D3350}" type="pres">
      <dgm:prSet presAssocID="{590D0676-9AE3-4D1D-9597-F0C023DC1180}" presName="text_2" presStyleLbl="node1" presStyleIdx="1" presStyleCnt="5">
        <dgm:presLayoutVars>
          <dgm:bulletEnabled val="1"/>
        </dgm:presLayoutVars>
      </dgm:prSet>
      <dgm:spPr/>
    </dgm:pt>
    <dgm:pt modelId="{9EA36B9A-74C0-4157-9429-2740826DDA19}" type="pres">
      <dgm:prSet presAssocID="{590D0676-9AE3-4D1D-9597-F0C023DC1180}" presName="accent_2" presStyleCnt="0"/>
      <dgm:spPr/>
    </dgm:pt>
    <dgm:pt modelId="{E5CEAD17-793F-43E9-83FD-5008A16E4401}" type="pres">
      <dgm:prSet presAssocID="{590D0676-9AE3-4D1D-9597-F0C023DC1180}" presName="accentRepeatNode" presStyleLbl="solidFgAcc1" presStyleIdx="1" presStyleCnt="5"/>
      <dgm:spPr/>
    </dgm:pt>
    <dgm:pt modelId="{6397913C-EFBA-4D53-9CDD-311E6C76C92B}" type="pres">
      <dgm:prSet presAssocID="{E28F9730-070A-4353-99CD-7ACE9168B59F}" presName="text_3" presStyleLbl="node1" presStyleIdx="2" presStyleCnt="5">
        <dgm:presLayoutVars>
          <dgm:bulletEnabled val="1"/>
        </dgm:presLayoutVars>
      </dgm:prSet>
      <dgm:spPr/>
    </dgm:pt>
    <dgm:pt modelId="{F5E3C54A-7882-47AA-AAC9-74E3E6815387}" type="pres">
      <dgm:prSet presAssocID="{E28F9730-070A-4353-99CD-7ACE9168B59F}" presName="accent_3" presStyleCnt="0"/>
      <dgm:spPr/>
    </dgm:pt>
    <dgm:pt modelId="{33644CF7-3FFC-461F-B3B1-281E8786994F}" type="pres">
      <dgm:prSet presAssocID="{E28F9730-070A-4353-99CD-7ACE9168B59F}" presName="accentRepeatNode" presStyleLbl="solidFgAcc1" presStyleIdx="2" presStyleCnt="5"/>
      <dgm:spPr/>
    </dgm:pt>
    <dgm:pt modelId="{5B092DAF-0279-4166-AAC5-D9D0FF6D1756}" type="pres">
      <dgm:prSet presAssocID="{A23EDD2D-EE99-49A2-9D96-150C4B6A4061}" presName="text_4" presStyleLbl="node1" presStyleIdx="3" presStyleCnt="5">
        <dgm:presLayoutVars>
          <dgm:bulletEnabled val="1"/>
        </dgm:presLayoutVars>
      </dgm:prSet>
      <dgm:spPr/>
    </dgm:pt>
    <dgm:pt modelId="{B2A6C52D-C317-419F-B81E-278E1CCB9B3D}" type="pres">
      <dgm:prSet presAssocID="{A23EDD2D-EE99-49A2-9D96-150C4B6A4061}" presName="accent_4" presStyleCnt="0"/>
      <dgm:spPr/>
    </dgm:pt>
    <dgm:pt modelId="{3F704880-D28F-4879-A547-C8A5A50FDFAB}" type="pres">
      <dgm:prSet presAssocID="{A23EDD2D-EE99-49A2-9D96-150C4B6A4061}" presName="accentRepeatNode" presStyleLbl="solidFgAcc1" presStyleIdx="3" presStyleCnt="5"/>
      <dgm:spPr/>
    </dgm:pt>
    <dgm:pt modelId="{A6F56570-5EF5-4D78-875C-82B666E7DCAE}" type="pres">
      <dgm:prSet presAssocID="{5DE7425A-CE95-4FC6-B70F-5802F7877E99}" presName="text_5" presStyleLbl="node1" presStyleIdx="4" presStyleCnt="5">
        <dgm:presLayoutVars>
          <dgm:bulletEnabled val="1"/>
        </dgm:presLayoutVars>
      </dgm:prSet>
      <dgm:spPr/>
    </dgm:pt>
    <dgm:pt modelId="{D5FB65F5-CE26-47A1-9172-159BB69CA0AC}" type="pres">
      <dgm:prSet presAssocID="{5DE7425A-CE95-4FC6-B70F-5802F7877E99}" presName="accent_5" presStyleCnt="0"/>
      <dgm:spPr/>
    </dgm:pt>
    <dgm:pt modelId="{30CD216F-F985-4E0A-8886-AD7219A7FBAD}" type="pres">
      <dgm:prSet presAssocID="{5DE7425A-CE95-4FC6-B70F-5802F7877E99}" presName="accentRepeatNode" presStyleLbl="solidFgAcc1" presStyleIdx="4" presStyleCnt="5"/>
      <dgm:spPr/>
    </dgm:pt>
  </dgm:ptLst>
  <dgm:cxnLst>
    <dgm:cxn modelId="{9792B501-FBEB-4945-B81A-E0E650D0C1BE}" type="presOf" srcId="{A23EDD2D-EE99-49A2-9D96-150C4B6A4061}" destId="{5B092DAF-0279-4166-AAC5-D9D0FF6D1756}" srcOrd="0" destOrd="0" presId="urn:microsoft.com/office/officeart/2008/layout/VerticalCurvedList"/>
    <dgm:cxn modelId="{E59D371B-BB6E-4C5B-BF5F-A4DCEBFF746A}" srcId="{08DA2306-E4AC-4809-9937-E5CE56DB1BA2}" destId="{A23EDD2D-EE99-49A2-9D96-150C4B6A4061}" srcOrd="3" destOrd="0" parTransId="{AF2BF5E4-39CA-4827-BED9-4B38470F7E6D}" sibTransId="{28EC0FB9-B9C5-4DA9-AC77-678878C95937}"/>
    <dgm:cxn modelId="{EC332F29-3FBC-4290-B0B0-48671B57B792}" type="presOf" srcId="{0D710299-F4F1-4E29-BFF0-FFF5E9940907}" destId="{4180548C-90C0-4375-BE1C-5A3B604F47B6}" srcOrd="0" destOrd="0" presId="urn:microsoft.com/office/officeart/2008/layout/VerticalCurvedList"/>
    <dgm:cxn modelId="{08259D42-3F88-4508-AE13-3CCC305A67AD}" srcId="{08DA2306-E4AC-4809-9937-E5CE56DB1BA2}" destId="{5DE7425A-CE95-4FC6-B70F-5802F7877E99}" srcOrd="4" destOrd="0" parTransId="{66233793-5C9F-4C56-8320-85D098402CF6}" sibTransId="{1A45652B-ECFD-47D5-8B5D-9B0205ECA9CD}"/>
    <dgm:cxn modelId="{1EB7D06C-C4AD-4740-89C0-952392152214}" srcId="{08DA2306-E4AC-4809-9937-E5CE56DB1BA2}" destId="{4FC54D8B-E753-4308-A5AB-B74E96DC779A}" srcOrd="0" destOrd="0" parTransId="{84A632E1-BE5F-4953-8D96-5BFA0714543B}" sibTransId="{0D710299-F4F1-4E29-BFF0-FFF5E9940907}"/>
    <dgm:cxn modelId="{39899D71-628D-4540-88EB-B0BB5BE11034}" srcId="{08DA2306-E4AC-4809-9937-E5CE56DB1BA2}" destId="{E28F9730-070A-4353-99CD-7ACE9168B59F}" srcOrd="2" destOrd="0" parTransId="{867A031A-07C9-4E2E-87C2-54318464491B}" sibTransId="{90DE8104-EADB-4AD3-9696-F6D13363DEFE}"/>
    <dgm:cxn modelId="{EC1C5077-1631-4062-90CF-8F76F20BC37D}" srcId="{08DA2306-E4AC-4809-9937-E5CE56DB1BA2}" destId="{590D0676-9AE3-4D1D-9597-F0C023DC1180}" srcOrd="1" destOrd="0" parTransId="{7D5E953D-DE50-4A36-8060-284A98390853}" sibTransId="{A774B9DE-1700-400D-A276-4AB43AA313B8}"/>
    <dgm:cxn modelId="{3C362681-5636-42D6-84BA-3CE352D2B080}" type="presOf" srcId="{08DA2306-E4AC-4809-9937-E5CE56DB1BA2}" destId="{C2A20AE4-DFAD-4651-A55E-6F75C7A0D2B6}" srcOrd="0" destOrd="0" presId="urn:microsoft.com/office/officeart/2008/layout/VerticalCurvedList"/>
    <dgm:cxn modelId="{0C3A0486-F38B-4FE2-92E1-1BD545F93026}" type="presOf" srcId="{5DE7425A-CE95-4FC6-B70F-5802F7877E99}" destId="{A6F56570-5EF5-4D78-875C-82B666E7DCAE}" srcOrd="0" destOrd="0" presId="urn:microsoft.com/office/officeart/2008/layout/VerticalCurvedList"/>
    <dgm:cxn modelId="{EAFE9CBC-FFBC-444C-8CBA-BE73F351281B}" type="presOf" srcId="{4FC54D8B-E753-4308-A5AB-B74E96DC779A}" destId="{ED3F552E-A575-4BC8-A77A-665D7C86F0E2}" srcOrd="0" destOrd="0" presId="urn:microsoft.com/office/officeart/2008/layout/VerticalCurvedList"/>
    <dgm:cxn modelId="{3FDF00C0-1349-429C-98D8-802BD91415AC}" type="presOf" srcId="{590D0676-9AE3-4D1D-9597-F0C023DC1180}" destId="{E73B4961-9255-4D12-8B2F-806FCF2D3350}" srcOrd="0" destOrd="0" presId="urn:microsoft.com/office/officeart/2008/layout/VerticalCurvedList"/>
    <dgm:cxn modelId="{5FC4E2D2-421A-4204-8A39-D0199C47C24A}" type="presOf" srcId="{E28F9730-070A-4353-99CD-7ACE9168B59F}" destId="{6397913C-EFBA-4D53-9CDD-311E6C76C92B}" srcOrd="0" destOrd="0" presId="urn:microsoft.com/office/officeart/2008/layout/VerticalCurvedList"/>
    <dgm:cxn modelId="{FA82A153-AD05-47ED-8969-0153BA58F5D8}" type="presParOf" srcId="{C2A20AE4-DFAD-4651-A55E-6F75C7A0D2B6}" destId="{5B13CE23-7D61-4565-BCD4-869235ED573D}" srcOrd="0" destOrd="0" presId="urn:microsoft.com/office/officeart/2008/layout/VerticalCurvedList"/>
    <dgm:cxn modelId="{05201F00-BBBC-4211-80F1-B8348038A1B0}" type="presParOf" srcId="{5B13CE23-7D61-4565-BCD4-869235ED573D}" destId="{BE4B0209-BAB9-4CD4-A5FC-47553CBCE2F0}" srcOrd="0" destOrd="0" presId="urn:microsoft.com/office/officeart/2008/layout/VerticalCurvedList"/>
    <dgm:cxn modelId="{BAE39657-0890-42EC-A0C0-B5F4B1E2F0E8}" type="presParOf" srcId="{BE4B0209-BAB9-4CD4-A5FC-47553CBCE2F0}" destId="{A4ED8FFF-2D9A-4D50-ADAD-D867C997C987}" srcOrd="0" destOrd="0" presId="urn:microsoft.com/office/officeart/2008/layout/VerticalCurvedList"/>
    <dgm:cxn modelId="{E3F5BCA7-7DDA-4CEB-82EF-D1CD07416DB0}" type="presParOf" srcId="{BE4B0209-BAB9-4CD4-A5FC-47553CBCE2F0}" destId="{4180548C-90C0-4375-BE1C-5A3B604F47B6}" srcOrd="1" destOrd="0" presId="urn:microsoft.com/office/officeart/2008/layout/VerticalCurvedList"/>
    <dgm:cxn modelId="{5E8A7D3A-F9F9-4433-853B-F0F917C675DD}" type="presParOf" srcId="{BE4B0209-BAB9-4CD4-A5FC-47553CBCE2F0}" destId="{2FC68DE3-81ED-4DAF-825B-9BC7C7652DFA}" srcOrd="2" destOrd="0" presId="urn:microsoft.com/office/officeart/2008/layout/VerticalCurvedList"/>
    <dgm:cxn modelId="{BA866C3D-636F-4662-A53C-AE3FB134052D}" type="presParOf" srcId="{BE4B0209-BAB9-4CD4-A5FC-47553CBCE2F0}" destId="{09D27FBC-6F47-4935-BAC4-62AD6F1A5BF3}" srcOrd="3" destOrd="0" presId="urn:microsoft.com/office/officeart/2008/layout/VerticalCurvedList"/>
    <dgm:cxn modelId="{518636C8-97B2-4CE8-803E-69113DE30C0F}" type="presParOf" srcId="{5B13CE23-7D61-4565-BCD4-869235ED573D}" destId="{ED3F552E-A575-4BC8-A77A-665D7C86F0E2}" srcOrd="1" destOrd="0" presId="urn:microsoft.com/office/officeart/2008/layout/VerticalCurvedList"/>
    <dgm:cxn modelId="{12535B46-04B4-4BA0-ABF5-CC18EBFE29F0}" type="presParOf" srcId="{5B13CE23-7D61-4565-BCD4-869235ED573D}" destId="{688531B5-BC88-43C6-825B-305D031189E3}" srcOrd="2" destOrd="0" presId="urn:microsoft.com/office/officeart/2008/layout/VerticalCurvedList"/>
    <dgm:cxn modelId="{E3479D08-8A5B-494E-B58B-43E7F03EC0A5}" type="presParOf" srcId="{688531B5-BC88-43C6-825B-305D031189E3}" destId="{6948C06C-C903-4094-BE35-22A934462A4B}" srcOrd="0" destOrd="0" presId="urn:microsoft.com/office/officeart/2008/layout/VerticalCurvedList"/>
    <dgm:cxn modelId="{01A453F3-C44C-4F94-BA5C-C6562FA0DE2F}" type="presParOf" srcId="{5B13CE23-7D61-4565-BCD4-869235ED573D}" destId="{E73B4961-9255-4D12-8B2F-806FCF2D3350}" srcOrd="3" destOrd="0" presId="urn:microsoft.com/office/officeart/2008/layout/VerticalCurvedList"/>
    <dgm:cxn modelId="{C4332518-78BF-4A75-AF8E-46CA837845E9}" type="presParOf" srcId="{5B13CE23-7D61-4565-BCD4-869235ED573D}" destId="{9EA36B9A-74C0-4157-9429-2740826DDA19}" srcOrd="4" destOrd="0" presId="urn:microsoft.com/office/officeart/2008/layout/VerticalCurvedList"/>
    <dgm:cxn modelId="{69F1E55D-831D-4E4C-8445-5601EA764AB1}" type="presParOf" srcId="{9EA36B9A-74C0-4157-9429-2740826DDA19}" destId="{E5CEAD17-793F-43E9-83FD-5008A16E4401}" srcOrd="0" destOrd="0" presId="urn:microsoft.com/office/officeart/2008/layout/VerticalCurvedList"/>
    <dgm:cxn modelId="{58D0B184-8DD4-4B0D-9811-6463ADE6646B}" type="presParOf" srcId="{5B13CE23-7D61-4565-BCD4-869235ED573D}" destId="{6397913C-EFBA-4D53-9CDD-311E6C76C92B}" srcOrd="5" destOrd="0" presId="urn:microsoft.com/office/officeart/2008/layout/VerticalCurvedList"/>
    <dgm:cxn modelId="{FD638DDF-3F66-4D95-84DA-137F396BE31B}" type="presParOf" srcId="{5B13CE23-7D61-4565-BCD4-869235ED573D}" destId="{F5E3C54A-7882-47AA-AAC9-74E3E6815387}" srcOrd="6" destOrd="0" presId="urn:microsoft.com/office/officeart/2008/layout/VerticalCurvedList"/>
    <dgm:cxn modelId="{E43337AB-E045-4CD2-A957-A63FBD7E0E39}" type="presParOf" srcId="{F5E3C54A-7882-47AA-AAC9-74E3E6815387}" destId="{33644CF7-3FFC-461F-B3B1-281E8786994F}" srcOrd="0" destOrd="0" presId="urn:microsoft.com/office/officeart/2008/layout/VerticalCurvedList"/>
    <dgm:cxn modelId="{FCA2C4AD-E98B-4792-A504-9DA357E6C3A6}" type="presParOf" srcId="{5B13CE23-7D61-4565-BCD4-869235ED573D}" destId="{5B092DAF-0279-4166-AAC5-D9D0FF6D1756}" srcOrd="7" destOrd="0" presId="urn:microsoft.com/office/officeart/2008/layout/VerticalCurvedList"/>
    <dgm:cxn modelId="{B26E2C92-3185-4DBC-9635-AFF85051BCD2}" type="presParOf" srcId="{5B13CE23-7D61-4565-BCD4-869235ED573D}" destId="{B2A6C52D-C317-419F-B81E-278E1CCB9B3D}" srcOrd="8" destOrd="0" presId="urn:microsoft.com/office/officeart/2008/layout/VerticalCurvedList"/>
    <dgm:cxn modelId="{B41655FD-0CA0-48DD-8B00-036612381EED}" type="presParOf" srcId="{B2A6C52D-C317-419F-B81E-278E1CCB9B3D}" destId="{3F704880-D28F-4879-A547-C8A5A50FDFAB}" srcOrd="0" destOrd="0" presId="urn:microsoft.com/office/officeart/2008/layout/VerticalCurvedList"/>
    <dgm:cxn modelId="{84A8542F-BFDA-4D26-964A-2402FA47857D}" type="presParOf" srcId="{5B13CE23-7D61-4565-BCD4-869235ED573D}" destId="{A6F56570-5EF5-4D78-875C-82B666E7DCAE}" srcOrd="9" destOrd="0" presId="urn:microsoft.com/office/officeart/2008/layout/VerticalCurvedList"/>
    <dgm:cxn modelId="{B782D055-F336-424B-AE12-73095A7EFBA4}" type="presParOf" srcId="{5B13CE23-7D61-4565-BCD4-869235ED573D}" destId="{D5FB65F5-CE26-47A1-9172-159BB69CA0AC}" srcOrd="10" destOrd="0" presId="urn:microsoft.com/office/officeart/2008/layout/VerticalCurvedList"/>
    <dgm:cxn modelId="{8ADFA40B-E7BA-4904-8151-47D5FA49A7E1}" type="presParOf" srcId="{D5FB65F5-CE26-47A1-9172-159BB69CA0AC}" destId="{30CD216F-F985-4E0A-8886-AD7219A7FB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85847B-D391-4B78-A3C7-85E4EAB678C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5C68FB09-5725-4B9B-8457-BF9033299CA9}">
      <dgm:prSet phldrT="[Texto]"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Filtro familiar</a:t>
          </a:r>
          <a:endParaRPr lang="es-MX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3CFAAC-C246-4F5F-80B4-D5AC4360336C}" type="parTrans" cxnId="{6C902F48-8091-4C95-8345-03F88C7FFA93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75FD5B-2AF7-44D9-8E77-8245C846DDE3}" type="sibTrans" cxnId="{6C902F48-8091-4C95-8345-03F88C7FFA93}">
      <dgm:prSet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Protocolos</a:t>
          </a:r>
          <a:endParaRPr lang="es-MX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8E5F89-8B0C-4D1F-AFC0-39A5D9147565}">
      <dgm:prSet phldrT="[Texto]"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Filtros en los edificios</a:t>
          </a:r>
          <a:endParaRPr lang="es-MX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FBC182-6798-4074-A97F-6595D7680D47}" type="parTrans" cxnId="{F73FFB17-A6B1-493A-965F-B08130E0BD54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482D2D-05F5-4B59-B28B-44FB3AD87ED4}" type="sibTrans" cxnId="{F73FFB17-A6B1-493A-965F-B08130E0BD54}">
      <dgm:prSet custT="1"/>
      <dgm:spPr/>
      <dgm:t>
        <a:bodyPr/>
        <a:lstStyle/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Uso obligatorio de cubrebocas</a:t>
          </a:r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E10E59-307B-4AEC-9F54-59ED1A6DA112}">
      <dgm:prSet phldrT="[Texto]" custT="1"/>
      <dgm:spPr/>
      <dgm:t>
        <a:bodyPr/>
        <a:lstStyle/>
        <a:p>
          <a:r>
            <a:rPr lang="es-ES" sz="1400" dirty="0" err="1">
              <a:latin typeface="Arial" panose="020B0604020202020204" pitchFamily="34" charset="0"/>
              <a:cs typeface="Arial" panose="020B0604020202020204" pitchFamily="34" charset="0"/>
            </a:rPr>
            <a:t>Tunel</a:t>
          </a:r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 sanitizante</a:t>
          </a:r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84F82B-F3E5-4395-8300-9DF09447F32C}" type="parTrans" cxnId="{3B5D9665-97F6-43E3-8DD7-7626CE71CE4A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9FBF69-5B07-4427-A073-00A5F5E79BDB}" type="sibTrans" cxnId="{3B5D9665-97F6-43E3-8DD7-7626CE71CE4A}">
      <dgm:prSet custT="1"/>
      <dgm:spPr/>
      <dgm:t>
        <a:bodyPr/>
        <a:lstStyle/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Rutas de movilización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F0F6BE-3A90-4381-AB2E-F2DDD3CBB468}">
      <dgm:prSet custT="1"/>
      <dgm:spPr/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Limpieza</a:t>
          </a:r>
          <a:endParaRPr lang="es-MX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73A7AE-BA82-4DED-B98E-629E9C049F80}" type="parTrans" cxnId="{3E29CD48-64B2-4065-9C49-8844DC36B5F4}">
      <dgm:prSet/>
      <dgm:spPr/>
      <dgm:t>
        <a:bodyPr/>
        <a:lstStyle/>
        <a:p>
          <a:endParaRPr lang="es-MX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D901DE-ECA5-4B4B-8E37-F4043E6677A9}" type="sibTrans" cxnId="{3E29CD48-64B2-4065-9C49-8844DC36B5F4}">
      <dgm:prSet custT="1"/>
      <dgm:spPr/>
      <dgm:t>
        <a:bodyPr/>
        <a:lstStyle/>
        <a:p>
          <a:r>
            <a:rPr lang="es-ES" sz="1200" dirty="0">
              <a:latin typeface="Arial" panose="020B0604020202020204" pitchFamily="34" charset="0"/>
              <a:cs typeface="Arial" panose="020B0604020202020204" pitchFamily="34" charset="0"/>
            </a:rPr>
            <a:t>Desinfección de áreas de trabajo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42AE6E-805B-442D-952B-495E773AC359}" type="pres">
      <dgm:prSet presAssocID="{F785847B-D391-4B78-A3C7-85E4EAB678CA}" presName="Name0" presStyleCnt="0">
        <dgm:presLayoutVars>
          <dgm:chMax/>
          <dgm:chPref/>
          <dgm:dir/>
          <dgm:animLvl val="lvl"/>
        </dgm:presLayoutVars>
      </dgm:prSet>
      <dgm:spPr/>
    </dgm:pt>
    <dgm:pt modelId="{E1B019C3-E647-49A6-9DEB-1386AC9AE553}" type="pres">
      <dgm:prSet presAssocID="{5C68FB09-5725-4B9B-8457-BF9033299CA9}" presName="composite" presStyleCnt="0"/>
      <dgm:spPr/>
    </dgm:pt>
    <dgm:pt modelId="{F99DD83D-7AA2-41F6-A634-18C596630342}" type="pres">
      <dgm:prSet presAssocID="{5C68FB09-5725-4B9B-8457-BF9033299CA9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483E5FE8-5FF7-43FB-9C99-61C5193A5065}" type="pres">
      <dgm:prSet presAssocID="{5C68FB09-5725-4B9B-8457-BF9033299CA9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AB19032C-C354-4DA2-BC64-972CEC51D1A8}" type="pres">
      <dgm:prSet presAssocID="{5C68FB09-5725-4B9B-8457-BF9033299CA9}" presName="BalanceSpacing" presStyleCnt="0"/>
      <dgm:spPr/>
    </dgm:pt>
    <dgm:pt modelId="{FC5AD9D1-F2F2-49C4-93B4-22ADE41F9493}" type="pres">
      <dgm:prSet presAssocID="{5C68FB09-5725-4B9B-8457-BF9033299CA9}" presName="BalanceSpacing1" presStyleCnt="0"/>
      <dgm:spPr/>
    </dgm:pt>
    <dgm:pt modelId="{4CE849F6-D449-4995-B0CA-5EB1FF4EA557}" type="pres">
      <dgm:prSet presAssocID="{6B75FD5B-2AF7-44D9-8E77-8245C846DDE3}" presName="Accent1Text" presStyleLbl="node1" presStyleIdx="1" presStyleCnt="8"/>
      <dgm:spPr/>
    </dgm:pt>
    <dgm:pt modelId="{70E3C8B8-4720-4F9E-8C3E-C1BC56E56BDC}" type="pres">
      <dgm:prSet presAssocID="{6B75FD5B-2AF7-44D9-8E77-8245C846DDE3}" presName="spaceBetweenRectangles" presStyleCnt="0"/>
      <dgm:spPr/>
    </dgm:pt>
    <dgm:pt modelId="{F08C44E6-BAD6-416E-8418-D084AE04782F}" type="pres">
      <dgm:prSet presAssocID="{738E5F89-8B0C-4D1F-AFC0-39A5D9147565}" presName="composite" presStyleCnt="0"/>
      <dgm:spPr/>
    </dgm:pt>
    <dgm:pt modelId="{9F9D808E-0492-44D0-9B2B-E44F6E1EB6D6}" type="pres">
      <dgm:prSet presAssocID="{738E5F89-8B0C-4D1F-AFC0-39A5D9147565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E6EDE848-C0D5-4918-AEC0-E7A4AFA294D3}" type="pres">
      <dgm:prSet presAssocID="{738E5F89-8B0C-4D1F-AFC0-39A5D9147565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9B5D22F9-E330-491F-97F1-1C9F80EF2CA2}" type="pres">
      <dgm:prSet presAssocID="{738E5F89-8B0C-4D1F-AFC0-39A5D9147565}" presName="BalanceSpacing" presStyleCnt="0"/>
      <dgm:spPr/>
    </dgm:pt>
    <dgm:pt modelId="{F2AC09EE-B4FA-43D3-B4A1-99F8DE5FB2D6}" type="pres">
      <dgm:prSet presAssocID="{738E5F89-8B0C-4D1F-AFC0-39A5D9147565}" presName="BalanceSpacing1" presStyleCnt="0"/>
      <dgm:spPr/>
    </dgm:pt>
    <dgm:pt modelId="{A8D7A9D2-C6FB-48C0-AA5D-142364A6557D}" type="pres">
      <dgm:prSet presAssocID="{76482D2D-05F5-4B59-B28B-44FB3AD87ED4}" presName="Accent1Text" presStyleLbl="node1" presStyleIdx="3" presStyleCnt="8"/>
      <dgm:spPr/>
    </dgm:pt>
    <dgm:pt modelId="{0203CA23-3B75-4CCE-87EC-6A49D35124D5}" type="pres">
      <dgm:prSet presAssocID="{76482D2D-05F5-4B59-B28B-44FB3AD87ED4}" presName="spaceBetweenRectangles" presStyleCnt="0"/>
      <dgm:spPr/>
    </dgm:pt>
    <dgm:pt modelId="{27EDBEAF-49F9-48BB-B989-6D4A932A9515}" type="pres">
      <dgm:prSet presAssocID="{02E10E59-307B-4AEC-9F54-59ED1A6DA112}" presName="composite" presStyleCnt="0"/>
      <dgm:spPr/>
    </dgm:pt>
    <dgm:pt modelId="{E5312ED7-CCCA-4F58-8D34-7204F3E195CE}" type="pres">
      <dgm:prSet presAssocID="{02E10E59-307B-4AEC-9F54-59ED1A6DA112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B91395DB-4468-420E-A90F-259932239E67}" type="pres">
      <dgm:prSet presAssocID="{02E10E59-307B-4AEC-9F54-59ED1A6DA112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87542ED-03F1-467C-964D-8F8293A8EFA0}" type="pres">
      <dgm:prSet presAssocID="{02E10E59-307B-4AEC-9F54-59ED1A6DA112}" presName="BalanceSpacing" presStyleCnt="0"/>
      <dgm:spPr/>
    </dgm:pt>
    <dgm:pt modelId="{363DC9CA-0714-4BF6-9AC2-B597C60EDAEA}" type="pres">
      <dgm:prSet presAssocID="{02E10E59-307B-4AEC-9F54-59ED1A6DA112}" presName="BalanceSpacing1" presStyleCnt="0"/>
      <dgm:spPr/>
    </dgm:pt>
    <dgm:pt modelId="{19400EF4-E0C8-4C26-942C-2F0EB25E510D}" type="pres">
      <dgm:prSet presAssocID="{C19FBF69-5B07-4427-A073-00A5F5E79BDB}" presName="Accent1Text" presStyleLbl="node1" presStyleIdx="5" presStyleCnt="8"/>
      <dgm:spPr/>
    </dgm:pt>
    <dgm:pt modelId="{94B37FB9-0AAA-47A3-9F93-4B93B55A5732}" type="pres">
      <dgm:prSet presAssocID="{C19FBF69-5B07-4427-A073-00A5F5E79BDB}" presName="spaceBetweenRectangles" presStyleCnt="0"/>
      <dgm:spPr/>
    </dgm:pt>
    <dgm:pt modelId="{AD02F5C2-E705-445F-A2D7-72E150ED386E}" type="pres">
      <dgm:prSet presAssocID="{10F0F6BE-3A90-4381-AB2E-F2DDD3CBB468}" presName="composite" presStyleCnt="0"/>
      <dgm:spPr/>
    </dgm:pt>
    <dgm:pt modelId="{DDD73530-C20B-4A2E-80BD-A5311954D1E8}" type="pres">
      <dgm:prSet presAssocID="{10F0F6BE-3A90-4381-AB2E-F2DDD3CBB468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165038AA-53FA-46CF-9136-1B007FA185B0}" type="pres">
      <dgm:prSet presAssocID="{10F0F6BE-3A90-4381-AB2E-F2DDD3CBB468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622BD4E-778D-4BB8-97AC-EC40F2830C77}" type="pres">
      <dgm:prSet presAssocID="{10F0F6BE-3A90-4381-AB2E-F2DDD3CBB468}" presName="BalanceSpacing" presStyleCnt="0"/>
      <dgm:spPr/>
    </dgm:pt>
    <dgm:pt modelId="{339259A4-6F4E-41FE-A616-AA34566D6EFF}" type="pres">
      <dgm:prSet presAssocID="{10F0F6BE-3A90-4381-AB2E-F2DDD3CBB468}" presName="BalanceSpacing1" presStyleCnt="0"/>
      <dgm:spPr/>
    </dgm:pt>
    <dgm:pt modelId="{33EB10A2-6A91-428A-86D8-007047025684}" type="pres">
      <dgm:prSet presAssocID="{C7D901DE-ECA5-4B4B-8E37-F4043E6677A9}" presName="Accent1Text" presStyleLbl="node1" presStyleIdx="7" presStyleCnt="8"/>
      <dgm:spPr/>
    </dgm:pt>
  </dgm:ptLst>
  <dgm:cxnLst>
    <dgm:cxn modelId="{D90C9F01-4092-4975-9CD7-A0DF4D7D551F}" type="presOf" srcId="{C19FBF69-5B07-4427-A073-00A5F5E79BDB}" destId="{19400EF4-E0C8-4C26-942C-2F0EB25E510D}" srcOrd="0" destOrd="0" presId="urn:microsoft.com/office/officeart/2008/layout/AlternatingHexagons"/>
    <dgm:cxn modelId="{F73FFB17-A6B1-493A-965F-B08130E0BD54}" srcId="{F785847B-D391-4B78-A3C7-85E4EAB678CA}" destId="{738E5F89-8B0C-4D1F-AFC0-39A5D9147565}" srcOrd="1" destOrd="0" parTransId="{75FBC182-6798-4074-A97F-6595D7680D47}" sibTransId="{76482D2D-05F5-4B59-B28B-44FB3AD87ED4}"/>
    <dgm:cxn modelId="{A33DD920-80DE-4284-8933-5B602719C394}" type="presOf" srcId="{F785847B-D391-4B78-A3C7-85E4EAB678CA}" destId="{4D42AE6E-805B-442D-952B-495E773AC359}" srcOrd="0" destOrd="0" presId="urn:microsoft.com/office/officeart/2008/layout/AlternatingHexagons"/>
    <dgm:cxn modelId="{3B5D9665-97F6-43E3-8DD7-7626CE71CE4A}" srcId="{F785847B-D391-4B78-A3C7-85E4EAB678CA}" destId="{02E10E59-307B-4AEC-9F54-59ED1A6DA112}" srcOrd="2" destOrd="0" parTransId="{5284F82B-F3E5-4395-8300-9DF09447F32C}" sibTransId="{C19FBF69-5B07-4427-A073-00A5F5E79BDB}"/>
    <dgm:cxn modelId="{F17D6347-43E3-4C4B-9C17-0C59D9A649E2}" type="presOf" srcId="{10F0F6BE-3A90-4381-AB2E-F2DDD3CBB468}" destId="{DDD73530-C20B-4A2E-80BD-A5311954D1E8}" srcOrd="0" destOrd="0" presId="urn:microsoft.com/office/officeart/2008/layout/AlternatingHexagons"/>
    <dgm:cxn modelId="{6C902F48-8091-4C95-8345-03F88C7FFA93}" srcId="{F785847B-D391-4B78-A3C7-85E4EAB678CA}" destId="{5C68FB09-5725-4B9B-8457-BF9033299CA9}" srcOrd="0" destOrd="0" parTransId="{E73CFAAC-C246-4F5F-80B4-D5AC4360336C}" sibTransId="{6B75FD5B-2AF7-44D9-8E77-8245C846DDE3}"/>
    <dgm:cxn modelId="{3E29CD48-64B2-4065-9C49-8844DC36B5F4}" srcId="{F785847B-D391-4B78-A3C7-85E4EAB678CA}" destId="{10F0F6BE-3A90-4381-AB2E-F2DDD3CBB468}" srcOrd="3" destOrd="0" parTransId="{8E73A7AE-BA82-4DED-B98E-629E9C049F80}" sibTransId="{C7D901DE-ECA5-4B4B-8E37-F4043E6677A9}"/>
    <dgm:cxn modelId="{1517B371-A746-4842-AD02-B33C33B90A84}" type="presOf" srcId="{C7D901DE-ECA5-4B4B-8E37-F4043E6677A9}" destId="{33EB10A2-6A91-428A-86D8-007047025684}" srcOrd="0" destOrd="0" presId="urn:microsoft.com/office/officeart/2008/layout/AlternatingHexagons"/>
    <dgm:cxn modelId="{226A0D8B-0E7C-4ED1-AC7A-9DFE62EF9428}" type="presOf" srcId="{5C68FB09-5725-4B9B-8457-BF9033299CA9}" destId="{F99DD83D-7AA2-41F6-A634-18C596630342}" srcOrd="0" destOrd="0" presId="urn:microsoft.com/office/officeart/2008/layout/AlternatingHexagons"/>
    <dgm:cxn modelId="{093DF89C-7B26-4B9E-9F71-632D56C5FF07}" type="presOf" srcId="{6B75FD5B-2AF7-44D9-8E77-8245C846DDE3}" destId="{4CE849F6-D449-4995-B0CA-5EB1FF4EA557}" srcOrd="0" destOrd="0" presId="urn:microsoft.com/office/officeart/2008/layout/AlternatingHexagons"/>
    <dgm:cxn modelId="{C93315A9-2B11-4C74-B772-05220FC88C0A}" type="presOf" srcId="{76482D2D-05F5-4B59-B28B-44FB3AD87ED4}" destId="{A8D7A9D2-C6FB-48C0-AA5D-142364A6557D}" srcOrd="0" destOrd="0" presId="urn:microsoft.com/office/officeart/2008/layout/AlternatingHexagons"/>
    <dgm:cxn modelId="{ADDF91BD-D3AE-4B27-B4A6-1C6028EDAA0B}" type="presOf" srcId="{02E10E59-307B-4AEC-9F54-59ED1A6DA112}" destId="{E5312ED7-CCCA-4F58-8D34-7204F3E195CE}" srcOrd="0" destOrd="0" presId="urn:microsoft.com/office/officeart/2008/layout/AlternatingHexagons"/>
    <dgm:cxn modelId="{970819D0-A794-4B17-ADA8-5405545DDC06}" type="presOf" srcId="{738E5F89-8B0C-4D1F-AFC0-39A5D9147565}" destId="{9F9D808E-0492-44D0-9B2B-E44F6E1EB6D6}" srcOrd="0" destOrd="0" presId="urn:microsoft.com/office/officeart/2008/layout/AlternatingHexagons"/>
    <dgm:cxn modelId="{02141013-E654-497D-A7EF-C3B7036A5B51}" type="presParOf" srcId="{4D42AE6E-805B-442D-952B-495E773AC359}" destId="{E1B019C3-E647-49A6-9DEB-1386AC9AE553}" srcOrd="0" destOrd="0" presId="urn:microsoft.com/office/officeart/2008/layout/AlternatingHexagons"/>
    <dgm:cxn modelId="{46221CF4-9797-4551-9BA5-C4E47CBCC3D0}" type="presParOf" srcId="{E1B019C3-E647-49A6-9DEB-1386AC9AE553}" destId="{F99DD83D-7AA2-41F6-A634-18C596630342}" srcOrd="0" destOrd="0" presId="urn:microsoft.com/office/officeart/2008/layout/AlternatingHexagons"/>
    <dgm:cxn modelId="{17599854-36FA-4B98-979F-7E0B3DC882CC}" type="presParOf" srcId="{E1B019C3-E647-49A6-9DEB-1386AC9AE553}" destId="{483E5FE8-5FF7-43FB-9C99-61C5193A5065}" srcOrd="1" destOrd="0" presId="urn:microsoft.com/office/officeart/2008/layout/AlternatingHexagons"/>
    <dgm:cxn modelId="{BBCDF328-62F2-4412-BD21-EA9F96B65720}" type="presParOf" srcId="{E1B019C3-E647-49A6-9DEB-1386AC9AE553}" destId="{AB19032C-C354-4DA2-BC64-972CEC51D1A8}" srcOrd="2" destOrd="0" presId="urn:microsoft.com/office/officeart/2008/layout/AlternatingHexagons"/>
    <dgm:cxn modelId="{8F17FF15-FB60-418F-A45A-B050FCF1A988}" type="presParOf" srcId="{E1B019C3-E647-49A6-9DEB-1386AC9AE553}" destId="{FC5AD9D1-F2F2-49C4-93B4-22ADE41F9493}" srcOrd="3" destOrd="0" presId="urn:microsoft.com/office/officeart/2008/layout/AlternatingHexagons"/>
    <dgm:cxn modelId="{E54343D8-E471-4A0A-9E40-E17CAEB0DC20}" type="presParOf" srcId="{E1B019C3-E647-49A6-9DEB-1386AC9AE553}" destId="{4CE849F6-D449-4995-B0CA-5EB1FF4EA557}" srcOrd="4" destOrd="0" presId="urn:microsoft.com/office/officeart/2008/layout/AlternatingHexagons"/>
    <dgm:cxn modelId="{6D3CAEA6-181B-4CC4-8B76-A19791407B69}" type="presParOf" srcId="{4D42AE6E-805B-442D-952B-495E773AC359}" destId="{70E3C8B8-4720-4F9E-8C3E-C1BC56E56BDC}" srcOrd="1" destOrd="0" presId="urn:microsoft.com/office/officeart/2008/layout/AlternatingHexagons"/>
    <dgm:cxn modelId="{A43E5FD3-3887-410C-A52E-670EFF84E302}" type="presParOf" srcId="{4D42AE6E-805B-442D-952B-495E773AC359}" destId="{F08C44E6-BAD6-416E-8418-D084AE04782F}" srcOrd="2" destOrd="0" presId="urn:microsoft.com/office/officeart/2008/layout/AlternatingHexagons"/>
    <dgm:cxn modelId="{B9167C8D-2B92-412A-8ACC-600AA43D8F49}" type="presParOf" srcId="{F08C44E6-BAD6-416E-8418-D084AE04782F}" destId="{9F9D808E-0492-44D0-9B2B-E44F6E1EB6D6}" srcOrd="0" destOrd="0" presId="urn:microsoft.com/office/officeart/2008/layout/AlternatingHexagons"/>
    <dgm:cxn modelId="{56759441-B2A2-4911-B5B5-60089DEC3226}" type="presParOf" srcId="{F08C44E6-BAD6-416E-8418-D084AE04782F}" destId="{E6EDE848-C0D5-4918-AEC0-E7A4AFA294D3}" srcOrd="1" destOrd="0" presId="urn:microsoft.com/office/officeart/2008/layout/AlternatingHexagons"/>
    <dgm:cxn modelId="{CFB8CF61-99D6-4D03-AE7C-F7C2779902C5}" type="presParOf" srcId="{F08C44E6-BAD6-416E-8418-D084AE04782F}" destId="{9B5D22F9-E330-491F-97F1-1C9F80EF2CA2}" srcOrd="2" destOrd="0" presId="urn:microsoft.com/office/officeart/2008/layout/AlternatingHexagons"/>
    <dgm:cxn modelId="{54444DC8-797B-48F2-B931-1C7E0C5D06B9}" type="presParOf" srcId="{F08C44E6-BAD6-416E-8418-D084AE04782F}" destId="{F2AC09EE-B4FA-43D3-B4A1-99F8DE5FB2D6}" srcOrd="3" destOrd="0" presId="urn:microsoft.com/office/officeart/2008/layout/AlternatingHexagons"/>
    <dgm:cxn modelId="{DDB7FCDA-3192-402D-BAD4-7BDF70720E89}" type="presParOf" srcId="{F08C44E6-BAD6-416E-8418-D084AE04782F}" destId="{A8D7A9D2-C6FB-48C0-AA5D-142364A6557D}" srcOrd="4" destOrd="0" presId="urn:microsoft.com/office/officeart/2008/layout/AlternatingHexagons"/>
    <dgm:cxn modelId="{8B101867-50F7-4F41-9BB8-F8EBC96C39FE}" type="presParOf" srcId="{4D42AE6E-805B-442D-952B-495E773AC359}" destId="{0203CA23-3B75-4CCE-87EC-6A49D35124D5}" srcOrd="3" destOrd="0" presId="urn:microsoft.com/office/officeart/2008/layout/AlternatingHexagons"/>
    <dgm:cxn modelId="{EB5C54C8-9479-4897-AF3E-F6BF1CFDD313}" type="presParOf" srcId="{4D42AE6E-805B-442D-952B-495E773AC359}" destId="{27EDBEAF-49F9-48BB-B989-6D4A932A9515}" srcOrd="4" destOrd="0" presId="urn:microsoft.com/office/officeart/2008/layout/AlternatingHexagons"/>
    <dgm:cxn modelId="{0CF4719A-9EB0-49E8-A254-C0FB51588745}" type="presParOf" srcId="{27EDBEAF-49F9-48BB-B989-6D4A932A9515}" destId="{E5312ED7-CCCA-4F58-8D34-7204F3E195CE}" srcOrd="0" destOrd="0" presId="urn:microsoft.com/office/officeart/2008/layout/AlternatingHexagons"/>
    <dgm:cxn modelId="{1884E963-1470-47F1-B20C-B861A57FF170}" type="presParOf" srcId="{27EDBEAF-49F9-48BB-B989-6D4A932A9515}" destId="{B91395DB-4468-420E-A90F-259932239E67}" srcOrd="1" destOrd="0" presId="urn:microsoft.com/office/officeart/2008/layout/AlternatingHexagons"/>
    <dgm:cxn modelId="{73C1B896-18C7-4C31-B4AA-65C56B8EDB19}" type="presParOf" srcId="{27EDBEAF-49F9-48BB-B989-6D4A932A9515}" destId="{987542ED-03F1-467C-964D-8F8293A8EFA0}" srcOrd="2" destOrd="0" presId="urn:microsoft.com/office/officeart/2008/layout/AlternatingHexagons"/>
    <dgm:cxn modelId="{68C6B071-AE46-467E-A5D6-997B26BB464F}" type="presParOf" srcId="{27EDBEAF-49F9-48BB-B989-6D4A932A9515}" destId="{363DC9CA-0714-4BF6-9AC2-B597C60EDAEA}" srcOrd="3" destOrd="0" presId="urn:microsoft.com/office/officeart/2008/layout/AlternatingHexagons"/>
    <dgm:cxn modelId="{2DFE9A91-9C60-485D-898C-DB18CF8BB1C5}" type="presParOf" srcId="{27EDBEAF-49F9-48BB-B989-6D4A932A9515}" destId="{19400EF4-E0C8-4C26-942C-2F0EB25E510D}" srcOrd="4" destOrd="0" presId="urn:microsoft.com/office/officeart/2008/layout/AlternatingHexagons"/>
    <dgm:cxn modelId="{8AFBC096-1F59-47DE-8AAE-40FB8635F7E6}" type="presParOf" srcId="{4D42AE6E-805B-442D-952B-495E773AC359}" destId="{94B37FB9-0AAA-47A3-9F93-4B93B55A5732}" srcOrd="5" destOrd="0" presId="urn:microsoft.com/office/officeart/2008/layout/AlternatingHexagons"/>
    <dgm:cxn modelId="{AABFB376-5BAE-48F9-99FF-347460BE0EC0}" type="presParOf" srcId="{4D42AE6E-805B-442D-952B-495E773AC359}" destId="{AD02F5C2-E705-445F-A2D7-72E150ED386E}" srcOrd="6" destOrd="0" presId="urn:microsoft.com/office/officeart/2008/layout/AlternatingHexagons"/>
    <dgm:cxn modelId="{D49F10B8-7C82-49F4-8B5F-94E9A955AE65}" type="presParOf" srcId="{AD02F5C2-E705-445F-A2D7-72E150ED386E}" destId="{DDD73530-C20B-4A2E-80BD-A5311954D1E8}" srcOrd="0" destOrd="0" presId="urn:microsoft.com/office/officeart/2008/layout/AlternatingHexagons"/>
    <dgm:cxn modelId="{F6C1B08B-D562-4493-A93D-C0DEE9F8902B}" type="presParOf" srcId="{AD02F5C2-E705-445F-A2D7-72E150ED386E}" destId="{165038AA-53FA-46CF-9136-1B007FA185B0}" srcOrd="1" destOrd="0" presId="urn:microsoft.com/office/officeart/2008/layout/AlternatingHexagons"/>
    <dgm:cxn modelId="{44EFDF1E-DCCD-45F4-90A7-8BB438F714D7}" type="presParOf" srcId="{AD02F5C2-E705-445F-A2D7-72E150ED386E}" destId="{0622BD4E-778D-4BB8-97AC-EC40F2830C77}" srcOrd="2" destOrd="0" presId="urn:microsoft.com/office/officeart/2008/layout/AlternatingHexagons"/>
    <dgm:cxn modelId="{D18FD99B-7437-4179-96F1-418A46101A9E}" type="presParOf" srcId="{AD02F5C2-E705-445F-A2D7-72E150ED386E}" destId="{339259A4-6F4E-41FE-A616-AA34566D6EFF}" srcOrd="3" destOrd="0" presId="urn:microsoft.com/office/officeart/2008/layout/AlternatingHexagons"/>
    <dgm:cxn modelId="{AFF5D239-8AFB-431F-AD2A-4A5F888F975D}" type="presParOf" srcId="{AD02F5C2-E705-445F-A2D7-72E150ED386E}" destId="{33EB10A2-6A91-428A-86D8-00704702568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B38409-A016-4EA8-A007-68F6BEAA1E20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02B4EF2D-1AAB-43D9-AE69-826D21B39C16}">
      <dgm:prSet phldrT="[Texto]" custT="1"/>
      <dgm:spPr/>
      <dgm:t>
        <a:bodyPr/>
        <a:lstStyle/>
        <a:p>
          <a:r>
            <a:rPr lang="es-ES" sz="2400" dirty="0">
              <a:latin typeface="Arial" panose="020B0604020202020204" pitchFamily="34" charset="0"/>
              <a:cs typeface="Arial" panose="020B0604020202020204" pitchFamily="34" charset="0"/>
            </a:rPr>
            <a:t>Capacitación continua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2380C7-F9A9-43C9-ADC5-5DE382A3C0B1}" type="parTrans" cxnId="{0159F9D4-0632-4CF6-9510-80E4BE634D8B}">
      <dgm:prSet/>
      <dgm:spPr/>
      <dgm:t>
        <a:bodyPr/>
        <a:lstStyle/>
        <a:p>
          <a:endParaRPr lang="es-MX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6E1E46-C406-4229-93AB-AD60959C4D7B}" type="sibTrans" cxnId="{0159F9D4-0632-4CF6-9510-80E4BE634D8B}">
      <dgm:prSet/>
      <dgm:spPr/>
      <dgm:t>
        <a:bodyPr/>
        <a:lstStyle/>
        <a:p>
          <a:endParaRPr lang="es-MX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AC697D-2E08-41B6-840D-3A93B92385A4}">
      <dgm:prSet phldrT="[Texto]" custT="1"/>
      <dgm:spPr/>
      <dgm:t>
        <a:bodyPr/>
        <a:lstStyle/>
        <a:p>
          <a:r>
            <a:rPr lang="es-ES" sz="2400" dirty="0">
              <a:latin typeface="Arial" panose="020B0604020202020204" pitchFamily="34" charset="0"/>
              <a:cs typeface="Arial" panose="020B0604020202020204" pitchFamily="34" charset="0"/>
            </a:rPr>
            <a:t>Mejorar la ventilación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68F220-7CF0-4836-8B0E-5E668F7C03C5}" type="parTrans" cxnId="{B4080353-2998-4052-8BA8-2AD2BD1265A8}">
      <dgm:prSet/>
      <dgm:spPr/>
      <dgm:t>
        <a:bodyPr/>
        <a:lstStyle/>
        <a:p>
          <a:endParaRPr lang="es-MX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678DCD-2DA7-4F51-AAA0-9EB2F5091A14}" type="sibTrans" cxnId="{B4080353-2998-4052-8BA8-2AD2BD1265A8}">
      <dgm:prSet/>
      <dgm:spPr/>
      <dgm:t>
        <a:bodyPr/>
        <a:lstStyle/>
        <a:p>
          <a:endParaRPr lang="es-MX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360330-BB8E-468B-89E9-58CE31ED3196}">
      <dgm:prSet phldrT="[Texto]" custT="1"/>
      <dgm:spPr/>
      <dgm:t>
        <a:bodyPr/>
        <a:lstStyle/>
        <a:p>
          <a:r>
            <a:rPr lang="es-ES" sz="2400" dirty="0">
              <a:latin typeface="Arial" panose="020B0604020202020204" pitchFamily="34" charset="0"/>
              <a:cs typeface="Arial" panose="020B0604020202020204" pitchFamily="34" charset="0"/>
            </a:rPr>
            <a:t>sensibilización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70DE12-A012-4CE8-9CD4-16D74368A952}" type="parTrans" cxnId="{86B8AA87-2BD7-4B14-A8F2-F22CF5DA2EA5}">
      <dgm:prSet/>
      <dgm:spPr/>
      <dgm:t>
        <a:bodyPr/>
        <a:lstStyle/>
        <a:p>
          <a:endParaRPr lang="es-MX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EBDA7F-6C92-4993-AE12-CFBFD9DF35A8}" type="sibTrans" cxnId="{86B8AA87-2BD7-4B14-A8F2-F22CF5DA2EA5}">
      <dgm:prSet/>
      <dgm:spPr/>
      <dgm:t>
        <a:bodyPr/>
        <a:lstStyle/>
        <a:p>
          <a:endParaRPr lang="es-MX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188F9E-48D8-4CA2-AB6C-81004276CD1D}">
      <dgm:prSet phldrT="[Texto]" custT="1"/>
      <dgm:spPr/>
      <dgm:t>
        <a:bodyPr/>
        <a:lstStyle/>
        <a:p>
          <a:r>
            <a:rPr lang="es-ES" sz="2400" dirty="0">
              <a:latin typeface="Arial" panose="020B0604020202020204" pitchFamily="34" charset="0"/>
              <a:cs typeface="Arial" panose="020B0604020202020204" pitchFamily="34" charset="0"/>
            </a:rPr>
            <a:t>Respetar y cumplir normas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1219E7-F261-407B-BD6C-E29F446754AE}" type="parTrans" cxnId="{7F5D95C6-25CC-4139-8F3B-DF24F1388E5B}">
      <dgm:prSet/>
      <dgm:spPr/>
      <dgm:t>
        <a:bodyPr/>
        <a:lstStyle/>
        <a:p>
          <a:endParaRPr lang="es-MX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4470E8-8869-4D6F-AB8E-9C6ACD17759F}" type="sibTrans" cxnId="{7F5D95C6-25CC-4139-8F3B-DF24F1388E5B}">
      <dgm:prSet/>
      <dgm:spPr/>
      <dgm:t>
        <a:bodyPr/>
        <a:lstStyle/>
        <a:p>
          <a:endParaRPr lang="es-MX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15EA7E-9571-4352-8A26-F4A9F0A460F3}">
      <dgm:prSet phldrT="[Texto]" custT="1"/>
      <dgm:spPr/>
      <dgm:t>
        <a:bodyPr/>
        <a:lstStyle/>
        <a:p>
          <a:r>
            <a:rPr lang="es-ES" sz="2400" dirty="0">
              <a:latin typeface="Arial" panose="020B0604020202020204" pitchFamily="34" charset="0"/>
              <a:cs typeface="Arial" panose="020B0604020202020204" pitchFamily="34" charset="0"/>
            </a:rPr>
            <a:t>UAT </a:t>
          </a:r>
        </a:p>
        <a:p>
          <a:r>
            <a:rPr lang="es-ES" sz="2400" dirty="0">
              <a:latin typeface="Arial" panose="020B0604020202020204" pitchFamily="34" charset="0"/>
              <a:cs typeface="Arial" panose="020B0604020202020204" pitchFamily="34" charset="0"/>
            </a:rPr>
            <a:t>agua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109E7B-3E63-4B4F-B5BE-1FDECC816CB7}" type="parTrans" cxnId="{05CD8FB7-2935-4C80-8DAB-49DF0F908A58}">
      <dgm:prSet/>
      <dgm:spPr/>
      <dgm:t>
        <a:bodyPr/>
        <a:lstStyle/>
        <a:p>
          <a:endParaRPr lang="es-MX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C59DC5-F050-4BEE-85F8-FAF194033F34}" type="sibTrans" cxnId="{05CD8FB7-2935-4C80-8DAB-49DF0F908A58}">
      <dgm:prSet/>
      <dgm:spPr/>
      <dgm:t>
        <a:bodyPr/>
        <a:lstStyle/>
        <a:p>
          <a:endParaRPr lang="es-MX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EE402D-F8CB-43A0-A275-0644BB34C668}">
      <dgm:prSet custT="1"/>
      <dgm:spPr/>
      <dgm:t>
        <a:bodyPr/>
        <a:lstStyle/>
        <a:p>
          <a:r>
            <a:rPr lang="es-ES" sz="2400" dirty="0">
              <a:latin typeface="Arial" panose="020B0604020202020204" pitchFamily="34" charset="0"/>
              <a:cs typeface="Arial" panose="020B0604020202020204" pitchFamily="34" charset="0"/>
            </a:rPr>
            <a:t>Sanitización de oficinas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7CE49-497B-4CE1-8B7B-5064A6D466DE}" type="parTrans" cxnId="{E0AC025D-6A47-4D30-BCC2-22F067EDF2AC}">
      <dgm:prSet/>
      <dgm:spPr/>
      <dgm:t>
        <a:bodyPr/>
        <a:lstStyle/>
        <a:p>
          <a:endParaRPr lang="es-MX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DD7EC8-8D43-41AD-A235-FD93E6567728}" type="sibTrans" cxnId="{E0AC025D-6A47-4D30-BCC2-22F067EDF2AC}">
      <dgm:prSet/>
      <dgm:spPr/>
      <dgm:t>
        <a:bodyPr/>
        <a:lstStyle/>
        <a:p>
          <a:endParaRPr lang="es-MX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09EAAC-2029-4271-BFA5-58CC6D4CE60D}">
      <dgm:prSet custT="1"/>
      <dgm:spPr/>
      <dgm:t>
        <a:bodyPr/>
        <a:lstStyle/>
        <a:p>
          <a:r>
            <a:rPr lang="es-ES" sz="2400" dirty="0">
              <a:latin typeface="Arial" panose="020B0604020202020204" pitchFamily="34" charset="0"/>
              <a:cs typeface="Arial" panose="020B0604020202020204" pitchFamily="34" charset="0"/>
            </a:rPr>
            <a:t>Reducir movilidad de alumnos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9B30EC-9AC6-4C5E-997C-7C88E9BF90B1}" type="parTrans" cxnId="{A4349BDE-6C8D-4EB1-96B5-3D12A3127E84}">
      <dgm:prSet/>
      <dgm:spPr/>
      <dgm:t>
        <a:bodyPr/>
        <a:lstStyle/>
        <a:p>
          <a:endParaRPr lang="es-MX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4B1674-461F-426A-8521-2986D20DBB7B}" type="sibTrans" cxnId="{A4349BDE-6C8D-4EB1-96B5-3D12A3127E84}">
      <dgm:prSet/>
      <dgm:spPr/>
      <dgm:t>
        <a:bodyPr/>
        <a:lstStyle/>
        <a:p>
          <a:endParaRPr lang="es-MX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8F59E9-536C-4751-BE38-9EB94A446B7F}">
      <dgm:prSet custT="1"/>
      <dgm:spPr/>
      <dgm:t>
        <a:bodyPr/>
        <a:lstStyle/>
        <a:p>
          <a:r>
            <a:rPr lang="es-ES" sz="2400" dirty="0">
              <a:latin typeface="Arial" panose="020B0604020202020204" pitchFamily="34" charset="0"/>
              <a:cs typeface="Arial" panose="020B0604020202020204" pitchFamily="34" charset="0"/>
            </a:rPr>
            <a:t>Contenedor para cubrebocas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B01F32-331C-4C3D-9485-99F65A5079B8}" type="parTrans" cxnId="{BC5A1D7D-DBD3-403B-8F98-B42CCFE3654D}">
      <dgm:prSet/>
      <dgm:spPr/>
      <dgm:t>
        <a:bodyPr/>
        <a:lstStyle/>
        <a:p>
          <a:endParaRPr lang="es-MX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3214AE-12D7-48A9-B295-3FB5E277D04D}" type="sibTrans" cxnId="{BC5A1D7D-DBD3-403B-8F98-B42CCFE3654D}">
      <dgm:prSet/>
      <dgm:spPr/>
      <dgm:t>
        <a:bodyPr/>
        <a:lstStyle/>
        <a:p>
          <a:endParaRPr lang="es-MX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F8FB72-DEC6-448E-8A97-7897A2478CC3}" type="pres">
      <dgm:prSet presAssocID="{7CB38409-A016-4EA8-A007-68F6BEAA1E20}" presName="diagram" presStyleCnt="0">
        <dgm:presLayoutVars>
          <dgm:dir/>
          <dgm:resizeHandles val="exact"/>
        </dgm:presLayoutVars>
      </dgm:prSet>
      <dgm:spPr/>
    </dgm:pt>
    <dgm:pt modelId="{EAA3F642-6072-410B-A299-72C6DD6068AC}" type="pres">
      <dgm:prSet presAssocID="{02B4EF2D-1AAB-43D9-AE69-826D21B39C16}" presName="node" presStyleLbl="node1" presStyleIdx="0" presStyleCnt="8">
        <dgm:presLayoutVars>
          <dgm:bulletEnabled val="1"/>
        </dgm:presLayoutVars>
      </dgm:prSet>
      <dgm:spPr/>
    </dgm:pt>
    <dgm:pt modelId="{B93A0707-884B-456A-BBE2-AA5825A45F2C}" type="pres">
      <dgm:prSet presAssocID="{336E1E46-C406-4229-93AB-AD60959C4D7B}" presName="sibTrans" presStyleCnt="0"/>
      <dgm:spPr/>
    </dgm:pt>
    <dgm:pt modelId="{49789B8A-778E-4B92-A509-F3175915B31D}" type="pres">
      <dgm:prSet presAssocID="{5AEE402D-F8CB-43A0-A275-0644BB34C668}" presName="node" presStyleLbl="node1" presStyleIdx="1" presStyleCnt="8">
        <dgm:presLayoutVars>
          <dgm:bulletEnabled val="1"/>
        </dgm:presLayoutVars>
      </dgm:prSet>
      <dgm:spPr/>
    </dgm:pt>
    <dgm:pt modelId="{1CF1ACDF-126E-4BCC-A3C5-F8CFE77F2789}" type="pres">
      <dgm:prSet presAssocID="{DDDD7EC8-8D43-41AD-A235-FD93E6567728}" presName="sibTrans" presStyleCnt="0"/>
      <dgm:spPr/>
    </dgm:pt>
    <dgm:pt modelId="{8C6B5416-95D4-4B73-84B0-D23DB6FC0E0B}" type="pres">
      <dgm:prSet presAssocID="{ED09EAAC-2029-4271-BFA5-58CC6D4CE60D}" presName="node" presStyleLbl="node1" presStyleIdx="2" presStyleCnt="8">
        <dgm:presLayoutVars>
          <dgm:bulletEnabled val="1"/>
        </dgm:presLayoutVars>
      </dgm:prSet>
      <dgm:spPr/>
    </dgm:pt>
    <dgm:pt modelId="{D6DA9D3E-DB90-46FB-AE9F-6BB83BD71BA0}" type="pres">
      <dgm:prSet presAssocID="{B44B1674-461F-426A-8521-2986D20DBB7B}" presName="sibTrans" presStyleCnt="0"/>
      <dgm:spPr/>
    </dgm:pt>
    <dgm:pt modelId="{72B64555-D832-4088-AC5F-4AB9CACEC586}" type="pres">
      <dgm:prSet presAssocID="{5F8F59E9-536C-4751-BE38-9EB94A446B7F}" presName="node" presStyleLbl="node1" presStyleIdx="3" presStyleCnt="8">
        <dgm:presLayoutVars>
          <dgm:bulletEnabled val="1"/>
        </dgm:presLayoutVars>
      </dgm:prSet>
      <dgm:spPr/>
    </dgm:pt>
    <dgm:pt modelId="{8B7D9C27-7FB8-42DA-88ED-C73C578F8CAA}" type="pres">
      <dgm:prSet presAssocID="{AF3214AE-12D7-48A9-B295-3FB5E277D04D}" presName="sibTrans" presStyleCnt="0"/>
      <dgm:spPr/>
    </dgm:pt>
    <dgm:pt modelId="{9D2A9A9C-A22E-49BD-B265-C0219AFF40FC}" type="pres">
      <dgm:prSet presAssocID="{BCAC697D-2E08-41B6-840D-3A93B92385A4}" presName="node" presStyleLbl="node1" presStyleIdx="4" presStyleCnt="8">
        <dgm:presLayoutVars>
          <dgm:bulletEnabled val="1"/>
        </dgm:presLayoutVars>
      </dgm:prSet>
      <dgm:spPr/>
    </dgm:pt>
    <dgm:pt modelId="{DE04898E-061E-4873-B486-E70F45D6808B}" type="pres">
      <dgm:prSet presAssocID="{E3678DCD-2DA7-4F51-AAA0-9EB2F5091A14}" presName="sibTrans" presStyleCnt="0"/>
      <dgm:spPr/>
    </dgm:pt>
    <dgm:pt modelId="{2C441B4F-B446-40A3-B561-97EEA33E44B3}" type="pres">
      <dgm:prSet presAssocID="{8E360330-BB8E-468B-89E9-58CE31ED3196}" presName="node" presStyleLbl="node1" presStyleIdx="5" presStyleCnt="8">
        <dgm:presLayoutVars>
          <dgm:bulletEnabled val="1"/>
        </dgm:presLayoutVars>
      </dgm:prSet>
      <dgm:spPr/>
    </dgm:pt>
    <dgm:pt modelId="{F28E799B-E545-4043-BBE0-F09AAE6C1F10}" type="pres">
      <dgm:prSet presAssocID="{38EBDA7F-6C92-4993-AE12-CFBFD9DF35A8}" presName="sibTrans" presStyleCnt="0"/>
      <dgm:spPr/>
    </dgm:pt>
    <dgm:pt modelId="{C66785A8-767E-4B12-BC4A-A6D62BBF9DAD}" type="pres">
      <dgm:prSet presAssocID="{21188F9E-48D8-4CA2-AB6C-81004276CD1D}" presName="node" presStyleLbl="node1" presStyleIdx="6" presStyleCnt="8">
        <dgm:presLayoutVars>
          <dgm:bulletEnabled val="1"/>
        </dgm:presLayoutVars>
      </dgm:prSet>
      <dgm:spPr/>
    </dgm:pt>
    <dgm:pt modelId="{75698ABE-0467-4719-BDF8-C215D5C8F2B5}" type="pres">
      <dgm:prSet presAssocID="{F14470E8-8869-4D6F-AB8E-9C6ACD17759F}" presName="sibTrans" presStyleCnt="0"/>
      <dgm:spPr/>
    </dgm:pt>
    <dgm:pt modelId="{D1113C65-81AF-4DBF-875A-E3574A2ECCFE}" type="pres">
      <dgm:prSet presAssocID="{7E15EA7E-9571-4352-8A26-F4A9F0A460F3}" presName="node" presStyleLbl="node1" presStyleIdx="7" presStyleCnt="8">
        <dgm:presLayoutVars>
          <dgm:bulletEnabled val="1"/>
        </dgm:presLayoutVars>
      </dgm:prSet>
      <dgm:spPr/>
    </dgm:pt>
  </dgm:ptLst>
  <dgm:cxnLst>
    <dgm:cxn modelId="{A2A6AE05-37EA-4803-A057-F50AB79E99D7}" type="presOf" srcId="{5F8F59E9-536C-4751-BE38-9EB94A446B7F}" destId="{72B64555-D832-4088-AC5F-4AB9CACEC586}" srcOrd="0" destOrd="0" presId="urn:microsoft.com/office/officeart/2005/8/layout/default"/>
    <dgm:cxn modelId="{E9281A20-29B7-4EA4-988C-3F360E934252}" type="presOf" srcId="{21188F9E-48D8-4CA2-AB6C-81004276CD1D}" destId="{C66785A8-767E-4B12-BC4A-A6D62BBF9DAD}" srcOrd="0" destOrd="0" presId="urn:microsoft.com/office/officeart/2005/8/layout/default"/>
    <dgm:cxn modelId="{790CE72B-9E0B-420C-BF01-CC7D4B255FA1}" type="presOf" srcId="{7E15EA7E-9571-4352-8A26-F4A9F0A460F3}" destId="{D1113C65-81AF-4DBF-875A-E3574A2ECCFE}" srcOrd="0" destOrd="0" presId="urn:microsoft.com/office/officeart/2005/8/layout/default"/>
    <dgm:cxn modelId="{E93B9735-50C2-441A-8DB0-C8A06B3373A2}" type="presOf" srcId="{8E360330-BB8E-468B-89E9-58CE31ED3196}" destId="{2C441B4F-B446-40A3-B561-97EEA33E44B3}" srcOrd="0" destOrd="0" presId="urn:microsoft.com/office/officeart/2005/8/layout/default"/>
    <dgm:cxn modelId="{E0AC025D-6A47-4D30-BCC2-22F067EDF2AC}" srcId="{7CB38409-A016-4EA8-A007-68F6BEAA1E20}" destId="{5AEE402D-F8CB-43A0-A275-0644BB34C668}" srcOrd="1" destOrd="0" parTransId="{9537CE49-497B-4CE1-8B7B-5064A6D466DE}" sibTransId="{DDDD7EC8-8D43-41AD-A235-FD93E6567728}"/>
    <dgm:cxn modelId="{8762AE44-3B85-4450-A3B2-FB044716B4C3}" type="presOf" srcId="{ED09EAAC-2029-4271-BFA5-58CC6D4CE60D}" destId="{8C6B5416-95D4-4B73-84B0-D23DB6FC0E0B}" srcOrd="0" destOrd="0" presId="urn:microsoft.com/office/officeart/2005/8/layout/default"/>
    <dgm:cxn modelId="{B4080353-2998-4052-8BA8-2AD2BD1265A8}" srcId="{7CB38409-A016-4EA8-A007-68F6BEAA1E20}" destId="{BCAC697D-2E08-41B6-840D-3A93B92385A4}" srcOrd="4" destOrd="0" parTransId="{8B68F220-7CF0-4836-8B0E-5E668F7C03C5}" sibTransId="{E3678DCD-2DA7-4F51-AAA0-9EB2F5091A14}"/>
    <dgm:cxn modelId="{BC5A1D7D-DBD3-403B-8F98-B42CCFE3654D}" srcId="{7CB38409-A016-4EA8-A007-68F6BEAA1E20}" destId="{5F8F59E9-536C-4751-BE38-9EB94A446B7F}" srcOrd="3" destOrd="0" parTransId="{B1B01F32-331C-4C3D-9485-99F65A5079B8}" sibTransId="{AF3214AE-12D7-48A9-B295-3FB5E277D04D}"/>
    <dgm:cxn modelId="{86B8AA87-2BD7-4B14-A8F2-F22CF5DA2EA5}" srcId="{7CB38409-A016-4EA8-A007-68F6BEAA1E20}" destId="{8E360330-BB8E-468B-89E9-58CE31ED3196}" srcOrd="5" destOrd="0" parTransId="{3A70DE12-A012-4CE8-9CD4-16D74368A952}" sibTransId="{38EBDA7F-6C92-4993-AE12-CFBFD9DF35A8}"/>
    <dgm:cxn modelId="{05CD8FB7-2935-4C80-8DAB-49DF0F908A58}" srcId="{7CB38409-A016-4EA8-A007-68F6BEAA1E20}" destId="{7E15EA7E-9571-4352-8A26-F4A9F0A460F3}" srcOrd="7" destOrd="0" parTransId="{FC109E7B-3E63-4B4F-B5BE-1FDECC816CB7}" sibTransId="{6AC59DC5-F050-4BEE-85F8-FAF194033F34}"/>
    <dgm:cxn modelId="{1BE1DCBA-C6D0-4AC4-A12A-B978F5580B30}" type="presOf" srcId="{7CB38409-A016-4EA8-A007-68F6BEAA1E20}" destId="{86F8FB72-DEC6-448E-8A97-7897A2478CC3}" srcOrd="0" destOrd="0" presId="urn:microsoft.com/office/officeart/2005/8/layout/default"/>
    <dgm:cxn modelId="{A6B7B7C0-8163-4F73-B2AA-FBCD085D17EC}" type="presOf" srcId="{5AEE402D-F8CB-43A0-A275-0644BB34C668}" destId="{49789B8A-778E-4B92-A509-F3175915B31D}" srcOrd="0" destOrd="0" presId="urn:microsoft.com/office/officeart/2005/8/layout/default"/>
    <dgm:cxn modelId="{7F5D95C6-25CC-4139-8F3B-DF24F1388E5B}" srcId="{7CB38409-A016-4EA8-A007-68F6BEAA1E20}" destId="{21188F9E-48D8-4CA2-AB6C-81004276CD1D}" srcOrd="6" destOrd="0" parTransId="{321219E7-F261-407B-BD6C-E29F446754AE}" sibTransId="{F14470E8-8869-4D6F-AB8E-9C6ACD17759F}"/>
    <dgm:cxn modelId="{0159F9D4-0632-4CF6-9510-80E4BE634D8B}" srcId="{7CB38409-A016-4EA8-A007-68F6BEAA1E20}" destId="{02B4EF2D-1AAB-43D9-AE69-826D21B39C16}" srcOrd="0" destOrd="0" parTransId="{642380C7-F9A9-43C9-ADC5-5DE382A3C0B1}" sibTransId="{336E1E46-C406-4229-93AB-AD60959C4D7B}"/>
    <dgm:cxn modelId="{BAC7F4DA-9EA8-4684-B597-EAFE548660C5}" type="presOf" srcId="{BCAC697D-2E08-41B6-840D-3A93B92385A4}" destId="{9D2A9A9C-A22E-49BD-B265-C0219AFF40FC}" srcOrd="0" destOrd="0" presId="urn:microsoft.com/office/officeart/2005/8/layout/default"/>
    <dgm:cxn modelId="{A4349BDE-6C8D-4EB1-96B5-3D12A3127E84}" srcId="{7CB38409-A016-4EA8-A007-68F6BEAA1E20}" destId="{ED09EAAC-2029-4271-BFA5-58CC6D4CE60D}" srcOrd="2" destOrd="0" parTransId="{BE9B30EC-9AC6-4C5E-997C-7C88E9BF90B1}" sibTransId="{B44B1674-461F-426A-8521-2986D20DBB7B}"/>
    <dgm:cxn modelId="{DC40B8E9-1132-492A-97C2-03B200474D0C}" type="presOf" srcId="{02B4EF2D-1AAB-43D9-AE69-826D21B39C16}" destId="{EAA3F642-6072-410B-A299-72C6DD6068AC}" srcOrd="0" destOrd="0" presId="urn:microsoft.com/office/officeart/2005/8/layout/default"/>
    <dgm:cxn modelId="{CD38EF63-FEF9-4669-98F0-E158FA04EF91}" type="presParOf" srcId="{86F8FB72-DEC6-448E-8A97-7897A2478CC3}" destId="{EAA3F642-6072-410B-A299-72C6DD6068AC}" srcOrd="0" destOrd="0" presId="urn:microsoft.com/office/officeart/2005/8/layout/default"/>
    <dgm:cxn modelId="{84B784CC-0DDA-49B0-9C3D-38322DC78D8C}" type="presParOf" srcId="{86F8FB72-DEC6-448E-8A97-7897A2478CC3}" destId="{B93A0707-884B-456A-BBE2-AA5825A45F2C}" srcOrd="1" destOrd="0" presId="urn:microsoft.com/office/officeart/2005/8/layout/default"/>
    <dgm:cxn modelId="{B38E459C-B4BA-4ECA-9FF8-FCBC6F767E72}" type="presParOf" srcId="{86F8FB72-DEC6-448E-8A97-7897A2478CC3}" destId="{49789B8A-778E-4B92-A509-F3175915B31D}" srcOrd="2" destOrd="0" presId="urn:microsoft.com/office/officeart/2005/8/layout/default"/>
    <dgm:cxn modelId="{BADB76C9-DE7B-4A71-A683-2111935139AC}" type="presParOf" srcId="{86F8FB72-DEC6-448E-8A97-7897A2478CC3}" destId="{1CF1ACDF-126E-4BCC-A3C5-F8CFE77F2789}" srcOrd="3" destOrd="0" presId="urn:microsoft.com/office/officeart/2005/8/layout/default"/>
    <dgm:cxn modelId="{38608631-11FD-4628-93CB-6F91E82AEFA6}" type="presParOf" srcId="{86F8FB72-DEC6-448E-8A97-7897A2478CC3}" destId="{8C6B5416-95D4-4B73-84B0-D23DB6FC0E0B}" srcOrd="4" destOrd="0" presId="urn:microsoft.com/office/officeart/2005/8/layout/default"/>
    <dgm:cxn modelId="{84F13EB7-AD69-47C6-9AEE-721C849893E3}" type="presParOf" srcId="{86F8FB72-DEC6-448E-8A97-7897A2478CC3}" destId="{D6DA9D3E-DB90-46FB-AE9F-6BB83BD71BA0}" srcOrd="5" destOrd="0" presId="urn:microsoft.com/office/officeart/2005/8/layout/default"/>
    <dgm:cxn modelId="{80C40FF6-B008-4128-A33E-24D8A4EDC60E}" type="presParOf" srcId="{86F8FB72-DEC6-448E-8A97-7897A2478CC3}" destId="{72B64555-D832-4088-AC5F-4AB9CACEC586}" srcOrd="6" destOrd="0" presId="urn:microsoft.com/office/officeart/2005/8/layout/default"/>
    <dgm:cxn modelId="{2A3D5ECD-DD54-418D-BFCA-0A6B602B8A41}" type="presParOf" srcId="{86F8FB72-DEC6-448E-8A97-7897A2478CC3}" destId="{8B7D9C27-7FB8-42DA-88ED-C73C578F8CAA}" srcOrd="7" destOrd="0" presId="urn:microsoft.com/office/officeart/2005/8/layout/default"/>
    <dgm:cxn modelId="{2C4168C7-CD36-4C80-A8F4-E95E1C7D77A9}" type="presParOf" srcId="{86F8FB72-DEC6-448E-8A97-7897A2478CC3}" destId="{9D2A9A9C-A22E-49BD-B265-C0219AFF40FC}" srcOrd="8" destOrd="0" presId="urn:microsoft.com/office/officeart/2005/8/layout/default"/>
    <dgm:cxn modelId="{21982291-85F1-4C3E-9652-CE8234089F9A}" type="presParOf" srcId="{86F8FB72-DEC6-448E-8A97-7897A2478CC3}" destId="{DE04898E-061E-4873-B486-E70F45D6808B}" srcOrd="9" destOrd="0" presId="urn:microsoft.com/office/officeart/2005/8/layout/default"/>
    <dgm:cxn modelId="{EF1AFF82-044F-442B-91E0-F9C23EA2CF51}" type="presParOf" srcId="{86F8FB72-DEC6-448E-8A97-7897A2478CC3}" destId="{2C441B4F-B446-40A3-B561-97EEA33E44B3}" srcOrd="10" destOrd="0" presId="urn:microsoft.com/office/officeart/2005/8/layout/default"/>
    <dgm:cxn modelId="{866CE9DD-E527-48C0-B216-45914D36B8C1}" type="presParOf" srcId="{86F8FB72-DEC6-448E-8A97-7897A2478CC3}" destId="{F28E799B-E545-4043-BBE0-F09AAE6C1F10}" srcOrd="11" destOrd="0" presId="urn:microsoft.com/office/officeart/2005/8/layout/default"/>
    <dgm:cxn modelId="{1DD428D2-0829-4107-85DA-D5C979975A0A}" type="presParOf" srcId="{86F8FB72-DEC6-448E-8A97-7897A2478CC3}" destId="{C66785A8-767E-4B12-BC4A-A6D62BBF9DAD}" srcOrd="12" destOrd="0" presId="urn:microsoft.com/office/officeart/2005/8/layout/default"/>
    <dgm:cxn modelId="{F9F67C58-A058-45A6-8161-12B7BD8A4B75}" type="presParOf" srcId="{86F8FB72-DEC6-448E-8A97-7897A2478CC3}" destId="{75698ABE-0467-4719-BDF8-C215D5C8F2B5}" srcOrd="13" destOrd="0" presId="urn:microsoft.com/office/officeart/2005/8/layout/default"/>
    <dgm:cxn modelId="{A4AD430C-2E69-40AC-947E-174C35BA0602}" type="presParOf" srcId="{86F8FB72-DEC6-448E-8A97-7897A2478CC3}" destId="{D1113C65-81AF-4DBF-875A-E3574A2ECCF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B0C7B-BEF5-497C-A775-3A9762437FF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8C044-F934-4365-B101-A7D3E7C757F3}">
      <dsp:nvSpPr>
        <dsp:cNvPr id="0" name=""/>
        <dsp:cNvSpPr/>
      </dsp:nvSpPr>
      <dsp:spPr>
        <a:xfrm>
          <a:off x="460128" y="312440"/>
          <a:ext cx="6564357" cy="6252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Arial Narrow" panose="020B0606020202030204" pitchFamily="34" charset="0"/>
            </a:rPr>
            <a:t>Promover la vacunación del personal docente y administrativo de la Universidad</a:t>
          </a:r>
        </a:p>
      </dsp:txBody>
      <dsp:txXfrm>
        <a:off x="460128" y="312440"/>
        <a:ext cx="6564357" cy="625205"/>
      </dsp:txXfrm>
    </dsp:sp>
    <dsp:sp modelId="{32659EF0-F59A-4B7E-A7AE-30FB564225EA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DD19A-E902-4F93-B009-199B1FD9C7EC}">
      <dsp:nvSpPr>
        <dsp:cNvPr id="0" name=""/>
        <dsp:cNvSpPr/>
      </dsp:nvSpPr>
      <dsp:spPr>
        <a:xfrm>
          <a:off x="818573" y="1250411"/>
          <a:ext cx="6205912" cy="625205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Arial Narrow" panose="020B0606020202030204" pitchFamily="34" charset="0"/>
            </a:rPr>
            <a:t>Promover la vacunación de la comunidad estudiantil de la Universidad</a:t>
          </a:r>
        </a:p>
      </dsp:txBody>
      <dsp:txXfrm>
        <a:off x="818573" y="1250411"/>
        <a:ext cx="6205912" cy="625205"/>
      </dsp:txXfrm>
    </dsp:sp>
    <dsp:sp modelId="{096D19CB-55B8-424E-ADF1-BE45FC1EACA2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0B69A-4548-458F-9DEE-EBDBBCAAB369}">
      <dsp:nvSpPr>
        <dsp:cNvPr id="0" name=""/>
        <dsp:cNvSpPr/>
      </dsp:nvSpPr>
      <dsp:spPr>
        <a:xfrm>
          <a:off x="818573" y="2188382"/>
          <a:ext cx="6205912" cy="625205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Arial Narrow" panose="020B0606020202030204" pitchFamily="34" charset="0"/>
            </a:rPr>
            <a:t>Difundir la Guía Técnica de Regreso Seguro - UTVM a toda la comunidad universitaria</a:t>
          </a:r>
        </a:p>
      </dsp:txBody>
      <dsp:txXfrm>
        <a:off x="818573" y="2188382"/>
        <a:ext cx="6205912" cy="625205"/>
      </dsp:txXfrm>
    </dsp:sp>
    <dsp:sp modelId="{FBD18F93-9FAC-4EA4-912E-2CC920F2147D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C3BE0-21C5-45B9-B5F5-CAF286395914}">
      <dsp:nvSpPr>
        <dsp:cNvPr id="0" name=""/>
        <dsp:cNvSpPr/>
      </dsp:nvSpPr>
      <dsp:spPr>
        <a:xfrm>
          <a:off x="460128" y="3126353"/>
          <a:ext cx="6564357" cy="625205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Arial Narrow" panose="020B0606020202030204" pitchFamily="34" charset="0"/>
            </a:rPr>
            <a:t>Reportar el número de casos de contagios por COVID-19 presentes en la comunidad estudiantil y el personal, informando a las autoridades correspondientes</a:t>
          </a:r>
        </a:p>
      </dsp:txBody>
      <dsp:txXfrm>
        <a:off x="460128" y="3126353"/>
        <a:ext cx="6564357" cy="625205"/>
      </dsp:txXfrm>
    </dsp:sp>
    <dsp:sp modelId="{D647ED39-A39D-4A14-B7B5-9F8EED263ADD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5DFAA-D943-45C3-B13C-732B414DF258}">
      <dsp:nvSpPr>
        <dsp:cNvPr id="0" name=""/>
        <dsp:cNvSpPr/>
      </dsp:nvSpPr>
      <dsp:spPr>
        <a:xfrm>
          <a:off x="6215046" y="-704408"/>
          <a:ext cx="5472816" cy="5472816"/>
        </a:xfrm>
        <a:prstGeom prst="blockArc">
          <a:avLst>
            <a:gd name="adj1" fmla="val 8100000"/>
            <a:gd name="adj2" fmla="val 13500000"/>
            <a:gd name="adj3" fmla="val 39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ED4E3-35E5-479A-899D-354E4A87F315}">
      <dsp:nvSpPr>
        <dsp:cNvPr id="0" name=""/>
        <dsp:cNvSpPr/>
      </dsp:nvSpPr>
      <dsp:spPr>
        <a:xfrm>
          <a:off x="55186" y="214010"/>
          <a:ext cx="6710291" cy="4278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39612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  <a:latin typeface="Arial Narrow" panose="020B0606020202030204" pitchFamily="34" charset="0"/>
            </a:rPr>
            <a:t>Instalar el Comité Institucional de Regreso Seguro en la Universidad (CIRS)</a:t>
          </a:r>
        </a:p>
      </dsp:txBody>
      <dsp:txXfrm>
        <a:off x="55186" y="214010"/>
        <a:ext cx="6710291" cy="427857"/>
      </dsp:txXfrm>
    </dsp:sp>
    <dsp:sp modelId="{490F70AB-FE3F-4F11-8281-9DED739F566F}">
      <dsp:nvSpPr>
        <dsp:cNvPr id="0" name=""/>
        <dsp:cNvSpPr/>
      </dsp:nvSpPr>
      <dsp:spPr>
        <a:xfrm>
          <a:off x="6498067" y="16052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31859-65A6-4DD2-8E4C-CE05639DCD7E}">
      <dsp:nvSpPr>
        <dsp:cNvPr id="0" name=""/>
        <dsp:cNvSpPr/>
      </dsp:nvSpPr>
      <dsp:spPr>
        <a:xfrm>
          <a:off x="55186" y="855715"/>
          <a:ext cx="6358349" cy="427857"/>
        </a:xfrm>
        <a:prstGeom prst="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39612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  <a:latin typeface="Arial Narrow" panose="020B0606020202030204" pitchFamily="34" charset="0"/>
            </a:rPr>
            <a:t>Capacitar al personal docente y administrativo</a:t>
          </a:r>
        </a:p>
      </dsp:txBody>
      <dsp:txXfrm>
        <a:off x="55186" y="855715"/>
        <a:ext cx="6358349" cy="427857"/>
      </dsp:txXfrm>
    </dsp:sp>
    <dsp:sp modelId="{1B317314-7496-4BA7-A927-E487B730B6DE}">
      <dsp:nvSpPr>
        <dsp:cNvPr id="0" name=""/>
        <dsp:cNvSpPr/>
      </dsp:nvSpPr>
      <dsp:spPr>
        <a:xfrm>
          <a:off x="6146124" y="802233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AEE21-67D4-4E42-BC00-C69EE0D24DA0}">
      <dsp:nvSpPr>
        <dsp:cNvPr id="0" name=""/>
        <dsp:cNvSpPr/>
      </dsp:nvSpPr>
      <dsp:spPr>
        <a:xfrm>
          <a:off x="55186" y="1497421"/>
          <a:ext cx="6197415" cy="427857"/>
        </a:xfrm>
        <a:prstGeom prst="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39612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tx1"/>
              </a:solidFill>
              <a:latin typeface="Arial Narrow" panose="020B0606020202030204" pitchFamily="34" charset="0"/>
            </a:rPr>
            <a:t>Realizar un diagnóstico de comprobación de medidas sanitarias en el entorno</a:t>
          </a:r>
        </a:p>
      </dsp:txBody>
      <dsp:txXfrm>
        <a:off x="55186" y="1497421"/>
        <a:ext cx="6197415" cy="427857"/>
      </dsp:txXfrm>
    </dsp:sp>
    <dsp:sp modelId="{4ED45354-94CA-4ACF-81CB-690A1534FE49}">
      <dsp:nvSpPr>
        <dsp:cNvPr id="0" name=""/>
        <dsp:cNvSpPr/>
      </dsp:nvSpPr>
      <dsp:spPr>
        <a:xfrm>
          <a:off x="5985190" y="144393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0F740-536F-43D0-98E1-4B42A4E8EC30}">
      <dsp:nvSpPr>
        <dsp:cNvPr id="0" name=""/>
        <dsp:cNvSpPr/>
      </dsp:nvSpPr>
      <dsp:spPr>
        <a:xfrm>
          <a:off x="55186" y="2138720"/>
          <a:ext cx="6197415" cy="427857"/>
        </a:xfrm>
        <a:prstGeom prst="rec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39612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  <a:latin typeface="Arial Narrow" panose="020B0606020202030204" pitchFamily="34" charset="0"/>
            </a:rPr>
            <a:t>Realizar el análisis de riesgos para el regreso a clases considerando Análisis modo efecto falla.</a:t>
          </a:r>
        </a:p>
      </dsp:txBody>
      <dsp:txXfrm>
        <a:off x="55186" y="2138720"/>
        <a:ext cx="6197415" cy="427857"/>
      </dsp:txXfrm>
    </dsp:sp>
    <dsp:sp modelId="{5184D4CD-2015-4D08-9AB6-71FBC460BC25}">
      <dsp:nvSpPr>
        <dsp:cNvPr id="0" name=""/>
        <dsp:cNvSpPr/>
      </dsp:nvSpPr>
      <dsp:spPr>
        <a:xfrm>
          <a:off x="5985190" y="208523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30697-B320-44DD-B1A0-F3CBF296F5D5}">
      <dsp:nvSpPr>
        <dsp:cNvPr id="0" name=""/>
        <dsp:cNvSpPr/>
      </dsp:nvSpPr>
      <dsp:spPr>
        <a:xfrm>
          <a:off x="55186" y="2780426"/>
          <a:ext cx="6358349" cy="427857"/>
        </a:xfrm>
        <a:prstGeom prst="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39612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  <a:latin typeface="Arial Narrow" panose="020B0606020202030204" pitchFamily="34" charset="0"/>
            </a:rPr>
            <a:t>Establecer protocolos de seguridad sanitaria de ingreso, permanencia y egreso de las instalaciones educativas</a:t>
          </a:r>
        </a:p>
      </dsp:txBody>
      <dsp:txXfrm>
        <a:off x="55186" y="2780426"/>
        <a:ext cx="6358349" cy="427857"/>
      </dsp:txXfrm>
    </dsp:sp>
    <dsp:sp modelId="{5A3BD327-8AA2-4107-A9A3-3060FBC5CB7B}">
      <dsp:nvSpPr>
        <dsp:cNvPr id="0" name=""/>
        <dsp:cNvSpPr/>
      </dsp:nvSpPr>
      <dsp:spPr>
        <a:xfrm>
          <a:off x="6146124" y="2726944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16AE9-30D0-4E37-A6B5-3DF3D75B2979}">
      <dsp:nvSpPr>
        <dsp:cNvPr id="0" name=""/>
        <dsp:cNvSpPr/>
      </dsp:nvSpPr>
      <dsp:spPr>
        <a:xfrm>
          <a:off x="55186" y="3422131"/>
          <a:ext cx="6710291" cy="42785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39612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  <a:latin typeface="Arial Narrow" panose="020B0606020202030204" pitchFamily="34" charset="0"/>
            </a:rPr>
            <a:t>Llevar a cabo la sanitización de instalaciones con la participación de autoridades educativas de la Universidad</a:t>
          </a:r>
        </a:p>
      </dsp:txBody>
      <dsp:txXfrm>
        <a:off x="55186" y="3422131"/>
        <a:ext cx="6710291" cy="427857"/>
      </dsp:txXfrm>
    </dsp:sp>
    <dsp:sp modelId="{FA9CEC5B-0170-43EC-91CB-184B25BEBFDA}">
      <dsp:nvSpPr>
        <dsp:cNvPr id="0" name=""/>
        <dsp:cNvSpPr/>
      </dsp:nvSpPr>
      <dsp:spPr>
        <a:xfrm>
          <a:off x="6498067" y="336864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5C81-5B30-4203-B73C-D9D5CFCD11A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C4DF5-410D-4A37-9586-74284F6B660D}">
      <dsp:nvSpPr>
        <dsp:cNvPr id="0" name=""/>
        <dsp:cNvSpPr/>
      </dsp:nvSpPr>
      <dsp:spPr>
        <a:xfrm>
          <a:off x="384538" y="253918"/>
          <a:ext cx="6484241" cy="5081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Implementación del túnel </a:t>
          </a:r>
          <a:r>
            <a:rPr lang="es-MX" sz="1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sanitzante</a:t>
          </a:r>
          <a:r>
            <a:rPr lang="es-MX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en ambos accesos</a:t>
          </a:r>
        </a:p>
      </dsp:txBody>
      <dsp:txXfrm>
        <a:off x="384538" y="253918"/>
        <a:ext cx="6484241" cy="508162"/>
      </dsp:txXfrm>
    </dsp:sp>
    <dsp:sp modelId="{060C39B0-77B4-4D35-AE06-C0C541DC3E0E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4CFC2-EA65-4752-BBFD-7BA5040A11C6}">
      <dsp:nvSpPr>
        <dsp:cNvPr id="0" name=""/>
        <dsp:cNvSpPr/>
      </dsp:nvSpPr>
      <dsp:spPr>
        <a:xfrm>
          <a:off x="748672" y="1015918"/>
          <a:ext cx="6120106" cy="508162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Realizar filtros sanitarios en cada uno de los edificios</a:t>
          </a:r>
        </a:p>
      </dsp:txBody>
      <dsp:txXfrm>
        <a:off x="748672" y="1015918"/>
        <a:ext cx="6120106" cy="508162"/>
      </dsp:txXfrm>
    </dsp:sp>
    <dsp:sp modelId="{9D6A1E6D-E037-432E-9A4A-39BA059777C4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053FC-50DF-4724-ABCD-0BCA2028CE8D}">
      <dsp:nvSpPr>
        <dsp:cNvPr id="0" name=""/>
        <dsp:cNvSpPr/>
      </dsp:nvSpPr>
      <dsp:spPr>
        <a:xfrm>
          <a:off x="860432" y="1777918"/>
          <a:ext cx="6008346" cy="508162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Verificar que cada alumno cuente y porte correctamente el equipo de protección personal</a:t>
          </a:r>
        </a:p>
      </dsp:txBody>
      <dsp:txXfrm>
        <a:off x="860432" y="1777918"/>
        <a:ext cx="6008346" cy="508162"/>
      </dsp:txXfrm>
    </dsp:sp>
    <dsp:sp modelId="{EB598000-4413-457A-815C-6734AFD33CE0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D3FDA-BDC1-4F61-ABD1-08C658BC1BD1}">
      <dsp:nvSpPr>
        <dsp:cNvPr id="0" name=""/>
        <dsp:cNvSpPr/>
      </dsp:nvSpPr>
      <dsp:spPr>
        <a:xfrm>
          <a:off x="748672" y="2539918"/>
          <a:ext cx="6120106" cy="508162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Verificar las condiciones de salud</a:t>
          </a:r>
          <a:endParaRPr lang="es-MX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8672" y="2539918"/>
        <a:ext cx="6120106" cy="508162"/>
      </dsp:txXfrm>
    </dsp:sp>
    <dsp:sp modelId="{DBCBA2A5-EBAF-44AB-AA8F-BDA7AA51C2FD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6161B-C9FC-4FB8-8542-8AB9DD6BAB7E}">
      <dsp:nvSpPr>
        <dsp:cNvPr id="0" name=""/>
        <dsp:cNvSpPr/>
      </dsp:nvSpPr>
      <dsp:spPr>
        <a:xfrm>
          <a:off x="384538" y="3301918"/>
          <a:ext cx="6484241" cy="50816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El personal o estudiante que sea detectado con signos de enfermedad respiratoria o temperatura corporal mayor de 37.5 °C debe ser remitido de manera inmediata a su domicilio y/o servicio médico</a:t>
          </a:r>
          <a:endParaRPr lang="es-MX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538" y="3301918"/>
        <a:ext cx="6484241" cy="508162"/>
      </dsp:txXfrm>
    </dsp:sp>
    <dsp:sp modelId="{271B79F3-CECB-413A-B84D-00EEAFE79E99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0548C-90C0-4375-BE1C-5A3B604F47B6}">
      <dsp:nvSpPr>
        <dsp:cNvPr id="0" name=""/>
        <dsp:cNvSpPr/>
      </dsp:nvSpPr>
      <dsp:spPr>
        <a:xfrm>
          <a:off x="6741519" y="-704408"/>
          <a:ext cx="5472816" cy="5472816"/>
        </a:xfrm>
        <a:prstGeom prst="blockArc">
          <a:avLst>
            <a:gd name="adj1" fmla="val 8100000"/>
            <a:gd name="adj2" fmla="val 13500000"/>
            <a:gd name="adj3" fmla="val 39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F552E-A575-4BC8-A77A-665D7C86F0E2}">
      <dsp:nvSpPr>
        <dsp:cNvPr id="0" name=""/>
        <dsp:cNvSpPr/>
      </dsp:nvSpPr>
      <dsp:spPr>
        <a:xfrm>
          <a:off x="55186" y="253918"/>
          <a:ext cx="7180275" cy="5081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3354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Implementar un programa de limpieza, desinfección y sanitización de las distintas áreas</a:t>
          </a:r>
        </a:p>
      </dsp:txBody>
      <dsp:txXfrm>
        <a:off x="55186" y="253918"/>
        <a:ext cx="7180275" cy="508162"/>
      </dsp:txXfrm>
    </dsp:sp>
    <dsp:sp modelId="{6948C06C-C903-4094-BE35-22A934462A4B}">
      <dsp:nvSpPr>
        <dsp:cNvPr id="0" name=""/>
        <dsp:cNvSpPr/>
      </dsp:nvSpPr>
      <dsp:spPr>
        <a:xfrm>
          <a:off x="6917860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B4961-9255-4D12-8B2F-806FCF2D3350}">
      <dsp:nvSpPr>
        <dsp:cNvPr id="0" name=""/>
        <dsp:cNvSpPr/>
      </dsp:nvSpPr>
      <dsp:spPr>
        <a:xfrm>
          <a:off x="55186" y="1015918"/>
          <a:ext cx="6816140" cy="508162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3354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Implementar y evaluar filtros en los edificios.</a:t>
          </a:r>
        </a:p>
      </dsp:txBody>
      <dsp:txXfrm>
        <a:off x="55186" y="1015918"/>
        <a:ext cx="6816140" cy="508162"/>
      </dsp:txXfrm>
    </dsp:sp>
    <dsp:sp modelId="{E5CEAD17-793F-43E9-83FD-5008A16E4401}">
      <dsp:nvSpPr>
        <dsp:cNvPr id="0" name=""/>
        <dsp:cNvSpPr/>
      </dsp:nvSpPr>
      <dsp:spPr>
        <a:xfrm>
          <a:off x="6553725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7913C-EFBA-4D53-9CDD-311E6C76C92B}">
      <dsp:nvSpPr>
        <dsp:cNvPr id="0" name=""/>
        <dsp:cNvSpPr/>
      </dsp:nvSpPr>
      <dsp:spPr>
        <a:xfrm>
          <a:off x="55186" y="1777918"/>
          <a:ext cx="6704380" cy="508162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3354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Difundir ampliamente las medidas sanitarias y sus beneficios</a:t>
          </a:r>
        </a:p>
      </dsp:txBody>
      <dsp:txXfrm>
        <a:off x="55186" y="1777918"/>
        <a:ext cx="6704380" cy="508162"/>
      </dsp:txXfrm>
    </dsp:sp>
    <dsp:sp modelId="{33644CF7-3FFC-461F-B3B1-281E8786994F}">
      <dsp:nvSpPr>
        <dsp:cNvPr id="0" name=""/>
        <dsp:cNvSpPr/>
      </dsp:nvSpPr>
      <dsp:spPr>
        <a:xfrm>
          <a:off x="6441965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92DAF-0279-4166-AAC5-D9D0FF6D1756}">
      <dsp:nvSpPr>
        <dsp:cNvPr id="0" name=""/>
        <dsp:cNvSpPr/>
      </dsp:nvSpPr>
      <dsp:spPr>
        <a:xfrm>
          <a:off x="55186" y="2539918"/>
          <a:ext cx="6816140" cy="508162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3354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Considerar colocar posters con técnica correcta de lavado de manos en sanitarios y en edificios</a:t>
          </a:r>
        </a:p>
      </dsp:txBody>
      <dsp:txXfrm>
        <a:off x="55186" y="2539918"/>
        <a:ext cx="6816140" cy="508162"/>
      </dsp:txXfrm>
    </dsp:sp>
    <dsp:sp modelId="{3F704880-D28F-4879-A547-C8A5A50FDFAB}">
      <dsp:nvSpPr>
        <dsp:cNvPr id="0" name=""/>
        <dsp:cNvSpPr/>
      </dsp:nvSpPr>
      <dsp:spPr>
        <a:xfrm>
          <a:off x="6553725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56570-5EF5-4D78-875C-82B666E7DCAE}">
      <dsp:nvSpPr>
        <dsp:cNvPr id="0" name=""/>
        <dsp:cNvSpPr/>
      </dsp:nvSpPr>
      <dsp:spPr>
        <a:xfrm>
          <a:off x="55186" y="3301918"/>
          <a:ext cx="7180275" cy="508162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3354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Incluir especificaciones acerca del método, tamaño y materiales de los cuales se pueden fabricar cubrebocas</a:t>
          </a:r>
        </a:p>
      </dsp:txBody>
      <dsp:txXfrm>
        <a:off x="55186" y="3301918"/>
        <a:ext cx="7180275" cy="508162"/>
      </dsp:txXfrm>
    </dsp:sp>
    <dsp:sp modelId="{30CD216F-F985-4E0A-8886-AD7219A7FBAD}">
      <dsp:nvSpPr>
        <dsp:cNvPr id="0" name=""/>
        <dsp:cNvSpPr/>
      </dsp:nvSpPr>
      <dsp:spPr>
        <a:xfrm>
          <a:off x="6917860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DD83D-7AA2-41F6-A634-18C596630342}">
      <dsp:nvSpPr>
        <dsp:cNvPr id="0" name=""/>
        <dsp:cNvSpPr/>
      </dsp:nvSpPr>
      <dsp:spPr>
        <a:xfrm rot="5400000">
          <a:off x="3398349" y="107547"/>
          <a:ext cx="1603389" cy="139494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Filtro familiar</a:t>
          </a: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719948" y="253188"/>
        <a:ext cx="960190" cy="1103667"/>
      </dsp:txXfrm>
    </dsp:sp>
    <dsp:sp modelId="{483E5FE8-5FF7-43FB-9C99-61C5193A5065}">
      <dsp:nvSpPr>
        <dsp:cNvPr id="0" name=""/>
        <dsp:cNvSpPr/>
      </dsp:nvSpPr>
      <dsp:spPr>
        <a:xfrm>
          <a:off x="4939848" y="324004"/>
          <a:ext cx="1789382" cy="962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849F6-D449-4995-B0CA-5EB1FF4EA557}">
      <dsp:nvSpPr>
        <dsp:cNvPr id="0" name=""/>
        <dsp:cNvSpPr/>
      </dsp:nvSpPr>
      <dsp:spPr>
        <a:xfrm rot="5400000">
          <a:off x="1891805" y="107547"/>
          <a:ext cx="1603389" cy="139494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485099"/>
            <a:satOff val="-6853"/>
            <a:lumOff val="2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Protocolos</a:t>
          </a: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213404" y="253188"/>
        <a:ext cx="960190" cy="1103667"/>
      </dsp:txXfrm>
    </dsp:sp>
    <dsp:sp modelId="{9F9D808E-0492-44D0-9B2B-E44F6E1EB6D6}">
      <dsp:nvSpPr>
        <dsp:cNvPr id="0" name=""/>
        <dsp:cNvSpPr/>
      </dsp:nvSpPr>
      <dsp:spPr>
        <a:xfrm rot="5400000">
          <a:off x="2642191" y="1468503"/>
          <a:ext cx="1603389" cy="139494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970198"/>
            <a:satOff val="-13705"/>
            <a:lumOff val="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Filtros en los edificios</a:t>
          </a: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63790" y="1614144"/>
        <a:ext cx="960190" cy="1103667"/>
      </dsp:txXfrm>
    </dsp:sp>
    <dsp:sp modelId="{E6EDE848-C0D5-4918-AEC0-E7A4AFA294D3}">
      <dsp:nvSpPr>
        <dsp:cNvPr id="0" name=""/>
        <dsp:cNvSpPr/>
      </dsp:nvSpPr>
      <dsp:spPr>
        <a:xfrm>
          <a:off x="957029" y="1684961"/>
          <a:ext cx="1731660" cy="962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7A9D2-C6FB-48C0-AA5D-142364A6557D}">
      <dsp:nvSpPr>
        <dsp:cNvPr id="0" name=""/>
        <dsp:cNvSpPr/>
      </dsp:nvSpPr>
      <dsp:spPr>
        <a:xfrm rot="5400000">
          <a:off x="4148735" y="1468503"/>
          <a:ext cx="1603389" cy="139494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455297"/>
            <a:satOff val="-20558"/>
            <a:lumOff val="7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Uso obligatorio de cubrebocas</a:t>
          </a: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470334" y="1614144"/>
        <a:ext cx="960190" cy="1103667"/>
      </dsp:txXfrm>
    </dsp:sp>
    <dsp:sp modelId="{E5312ED7-CCCA-4F58-8D34-7204F3E195CE}">
      <dsp:nvSpPr>
        <dsp:cNvPr id="0" name=""/>
        <dsp:cNvSpPr/>
      </dsp:nvSpPr>
      <dsp:spPr>
        <a:xfrm rot="5400000">
          <a:off x="3398349" y="2829460"/>
          <a:ext cx="1603389" cy="139494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5940396"/>
            <a:satOff val="-27410"/>
            <a:lumOff val="1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Tunel</a:t>
          </a: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 sanitizante</a:t>
          </a: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719948" y="2975101"/>
        <a:ext cx="960190" cy="1103667"/>
      </dsp:txXfrm>
    </dsp:sp>
    <dsp:sp modelId="{B91395DB-4468-420E-A90F-259932239E67}">
      <dsp:nvSpPr>
        <dsp:cNvPr id="0" name=""/>
        <dsp:cNvSpPr/>
      </dsp:nvSpPr>
      <dsp:spPr>
        <a:xfrm>
          <a:off x="4939848" y="3045918"/>
          <a:ext cx="1789382" cy="962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00EF4-E0C8-4C26-942C-2F0EB25E510D}">
      <dsp:nvSpPr>
        <dsp:cNvPr id="0" name=""/>
        <dsp:cNvSpPr/>
      </dsp:nvSpPr>
      <dsp:spPr>
        <a:xfrm rot="5400000">
          <a:off x="1891805" y="2829460"/>
          <a:ext cx="1603389" cy="139494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7425494"/>
            <a:satOff val="-34263"/>
            <a:lumOff val="1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Rutas de movilización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213404" y="2975101"/>
        <a:ext cx="960190" cy="1103667"/>
      </dsp:txXfrm>
    </dsp:sp>
    <dsp:sp modelId="{DDD73530-C20B-4A2E-80BD-A5311954D1E8}">
      <dsp:nvSpPr>
        <dsp:cNvPr id="0" name=""/>
        <dsp:cNvSpPr/>
      </dsp:nvSpPr>
      <dsp:spPr>
        <a:xfrm rot="5400000">
          <a:off x="2642191" y="4190417"/>
          <a:ext cx="1603389" cy="139494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910593"/>
            <a:satOff val="-41115"/>
            <a:lumOff val="1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Limpieza</a:t>
          </a: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63790" y="4336058"/>
        <a:ext cx="960190" cy="1103667"/>
      </dsp:txXfrm>
    </dsp:sp>
    <dsp:sp modelId="{165038AA-53FA-46CF-9136-1B007FA185B0}">
      <dsp:nvSpPr>
        <dsp:cNvPr id="0" name=""/>
        <dsp:cNvSpPr/>
      </dsp:nvSpPr>
      <dsp:spPr>
        <a:xfrm>
          <a:off x="957029" y="4406874"/>
          <a:ext cx="1731660" cy="962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B10A2-6A91-428A-86D8-007047025684}">
      <dsp:nvSpPr>
        <dsp:cNvPr id="0" name=""/>
        <dsp:cNvSpPr/>
      </dsp:nvSpPr>
      <dsp:spPr>
        <a:xfrm rot="5400000">
          <a:off x="4148735" y="4190417"/>
          <a:ext cx="1603389" cy="139494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Arial" panose="020B0604020202020204" pitchFamily="34" charset="0"/>
              <a:cs typeface="Arial" panose="020B0604020202020204" pitchFamily="34" charset="0"/>
            </a:rPr>
            <a:t>Desinfección de áreas de trabajo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470334" y="4336058"/>
        <a:ext cx="960190" cy="11036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3F642-6072-410B-A299-72C6DD6068AC}">
      <dsp:nvSpPr>
        <dsp:cNvPr id="0" name=""/>
        <dsp:cNvSpPr/>
      </dsp:nvSpPr>
      <dsp:spPr>
        <a:xfrm>
          <a:off x="0" y="398116"/>
          <a:ext cx="2203174" cy="13219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Arial" panose="020B0604020202020204" pitchFamily="34" charset="0"/>
              <a:cs typeface="Arial" panose="020B0604020202020204" pitchFamily="34" charset="0"/>
            </a:rPr>
            <a:t>Capacitación continua</a:t>
          </a:r>
          <a:endParaRPr lang="es-MX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98116"/>
        <a:ext cx="2203174" cy="1321904"/>
      </dsp:txXfrm>
    </dsp:sp>
    <dsp:sp modelId="{49789B8A-778E-4B92-A509-F3175915B31D}">
      <dsp:nvSpPr>
        <dsp:cNvPr id="0" name=""/>
        <dsp:cNvSpPr/>
      </dsp:nvSpPr>
      <dsp:spPr>
        <a:xfrm>
          <a:off x="2423491" y="398116"/>
          <a:ext cx="2203174" cy="1321904"/>
        </a:xfrm>
        <a:prstGeom prst="rect">
          <a:avLst/>
        </a:prstGeom>
        <a:solidFill>
          <a:schemeClr val="accent4">
            <a:hueOff val="1485099"/>
            <a:satOff val="-6853"/>
            <a:lumOff val="2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Arial" panose="020B0604020202020204" pitchFamily="34" charset="0"/>
              <a:cs typeface="Arial" panose="020B0604020202020204" pitchFamily="34" charset="0"/>
            </a:rPr>
            <a:t>Sanitización de oficinas</a:t>
          </a:r>
          <a:endParaRPr lang="es-MX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3491" y="398116"/>
        <a:ext cx="2203174" cy="1321904"/>
      </dsp:txXfrm>
    </dsp:sp>
    <dsp:sp modelId="{8C6B5416-95D4-4B73-84B0-D23DB6FC0E0B}">
      <dsp:nvSpPr>
        <dsp:cNvPr id="0" name=""/>
        <dsp:cNvSpPr/>
      </dsp:nvSpPr>
      <dsp:spPr>
        <a:xfrm>
          <a:off x="4846982" y="398116"/>
          <a:ext cx="2203174" cy="1321904"/>
        </a:xfrm>
        <a:prstGeom prst="rect">
          <a:avLst/>
        </a:prstGeom>
        <a:solidFill>
          <a:schemeClr val="accent4">
            <a:hueOff val="2970198"/>
            <a:satOff val="-13705"/>
            <a:lumOff val="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Arial" panose="020B0604020202020204" pitchFamily="34" charset="0"/>
              <a:cs typeface="Arial" panose="020B0604020202020204" pitchFamily="34" charset="0"/>
            </a:rPr>
            <a:t>Reducir movilidad de alumnos</a:t>
          </a:r>
          <a:endParaRPr lang="es-MX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46982" y="398116"/>
        <a:ext cx="2203174" cy="1321904"/>
      </dsp:txXfrm>
    </dsp:sp>
    <dsp:sp modelId="{72B64555-D832-4088-AC5F-4AB9CACEC586}">
      <dsp:nvSpPr>
        <dsp:cNvPr id="0" name=""/>
        <dsp:cNvSpPr/>
      </dsp:nvSpPr>
      <dsp:spPr>
        <a:xfrm>
          <a:off x="0" y="1940338"/>
          <a:ext cx="2203174" cy="1321904"/>
        </a:xfrm>
        <a:prstGeom prst="rect">
          <a:avLst/>
        </a:prstGeom>
        <a:solidFill>
          <a:schemeClr val="accent4">
            <a:hueOff val="4455297"/>
            <a:satOff val="-20558"/>
            <a:lumOff val="7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Arial" panose="020B0604020202020204" pitchFamily="34" charset="0"/>
              <a:cs typeface="Arial" panose="020B0604020202020204" pitchFamily="34" charset="0"/>
            </a:rPr>
            <a:t>Contenedor para cubrebocas</a:t>
          </a:r>
          <a:endParaRPr lang="es-MX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40338"/>
        <a:ext cx="2203174" cy="1321904"/>
      </dsp:txXfrm>
    </dsp:sp>
    <dsp:sp modelId="{9D2A9A9C-A22E-49BD-B265-C0219AFF40FC}">
      <dsp:nvSpPr>
        <dsp:cNvPr id="0" name=""/>
        <dsp:cNvSpPr/>
      </dsp:nvSpPr>
      <dsp:spPr>
        <a:xfrm>
          <a:off x="2423491" y="1940338"/>
          <a:ext cx="2203174" cy="1321904"/>
        </a:xfrm>
        <a:prstGeom prst="rect">
          <a:avLst/>
        </a:prstGeom>
        <a:solidFill>
          <a:schemeClr val="accent4">
            <a:hueOff val="5940396"/>
            <a:satOff val="-27410"/>
            <a:lumOff val="1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Arial" panose="020B0604020202020204" pitchFamily="34" charset="0"/>
              <a:cs typeface="Arial" panose="020B0604020202020204" pitchFamily="34" charset="0"/>
            </a:rPr>
            <a:t>Mejorar la ventilación</a:t>
          </a:r>
          <a:endParaRPr lang="es-MX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3491" y="1940338"/>
        <a:ext cx="2203174" cy="1321904"/>
      </dsp:txXfrm>
    </dsp:sp>
    <dsp:sp modelId="{2C441B4F-B446-40A3-B561-97EEA33E44B3}">
      <dsp:nvSpPr>
        <dsp:cNvPr id="0" name=""/>
        <dsp:cNvSpPr/>
      </dsp:nvSpPr>
      <dsp:spPr>
        <a:xfrm>
          <a:off x="4846982" y="1940338"/>
          <a:ext cx="2203174" cy="1321904"/>
        </a:xfrm>
        <a:prstGeom prst="rect">
          <a:avLst/>
        </a:prstGeom>
        <a:solidFill>
          <a:schemeClr val="accent4">
            <a:hueOff val="7425494"/>
            <a:satOff val="-34263"/>
            <a:lumOff val="1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Arial" panose="020B0604020202020204" pitchFamily="34" charset="0"/>
              <a:cs typeface="Arial" panose="020B0604020202020204" pitchFamily="34" charset="0"/>
            </a:rPr>
            <a:t>sensibilización</a:t>
          </a:r>
          <a:endParaRPr lang="es-MX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46982" y="1940338"/>
        <a:ext cx="2203174" cy="1321904"/>
      </dsp:txXfrm>
    </dsp:sp>
    <dsp:sp modelId="{C66785A8-767E-4B12-BC4A-A6D62BBF9DAD}">
      <dsp:nvSpPr>
        <dsp:cNvPr id="0" name=""/>
        <dsp:cNvSpPr/>
      </dsp:nvSpPr>
      <dsp:spPr>
        <a:xfrm>
          <a:off x="1211745" y="3482560"/>
          <a:ext cx="2203174" cy="1321904"/>
        </a:xfrm>
        <a:prstGeom prst="rect">
          <a:avLst/>
        </a:prstGeom>
        <a:solidFill>
          <a:schemeClr val="accent4">
            <a:hueOff val="8910593"/>
            <a:satOff val="-41115"/>
            <a:lumOff val="1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Arial" panose="020B0604020202020204" pitchFamily="34" charset="0"/>
              <a:cs typeface="Arial" panose="020B0604020202020204" pitchFamily="34" charset="0"/>
            </a:rPr>
            <a:t>Respetar y cumplir normas</a:t>
          </a:r>
          <a:endParaRPr lang="es-MX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11745" y="3482560"/>
        <a:ext cx="2203174" cy="1321904"/>
      </dsp:txXfrm>
    </dsp:sp>
    <dsp:sp modelId="{D1113C65-81AF-4DBF-875A-E3574A2ECCFE}">
      <dsp:nvSpPr>
        <dsp:cNvPr id="0" name=""/>
        <dsp:cNvSpPr/>
      </dsp:nvSpPr>
      <dsp:spPr>
        <a:xfrm>
          <a:off x="3635237" y="3482560"/>
          <a:ext cx="2203174" cy="1321904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Arial" panose="020B0604020202020204" pitchFamily="34" charset="0"/>
              <a:cs typeface="Arial" panose="020B0604020202020204" pitchFamily="34" charset="0"/>
            </a:rPr>
            <a:t>UAT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Arial" panose="020B0604020202020204" pitchFamily="34" charset="0"/>
              <a:cs typeface="Arial" panose="020B0604020202020204" pitchFamily="34" charset="0"/>
            </a:rPr>
            <a:t>agua</a:t>
          </a:r>
          <a:endParaRPr lang="es-MX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5237" y="3482560"/>
        <a:ext cx="2203174" cy="1321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633C-98BC-448A-8BBD-7AE28A6F2786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3B60-A6F0-4B77-904C-97BF3E1230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1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09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2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297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255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88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155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110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33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663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98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71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4EDB-03FD-4836-8720-FCE2EFC7C761}" type="datetimeFigureOut">
              <a:rPr lang="es-MX" smtClean="0"/>
              <a:t>24/03/2022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590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9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1837" y="17086"/>
            <a:ext cx="9144000" cy="6289474"/>
            <a:chOff x="0" y="0"/>
            <a:chExt cx="19200" cy="9960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1633"/>
              <a:ext cx="10470" cy="6257"/>
            </a:xfrm>
            <a:custGeom>
              <a:avLst/>
              <a:gdLst>
                <a:gd name="T0" fmla="*/ 0 w 10470"/>
                <a:gd name="T1" fmla="+- 0 1634 1634"/>
                <a:gd name="T2" fmla="*/ 1634 h 6257"/>
                <a:gd name="T3" fmla="*/ 0 w 10470"/>
                <a:gd name="T4" fmla="+- 0 3995 1634"/>
                <a:gd name="T5" fmla="*/ 3995 h 6257"/>
                <a:gd name="T6" fmla="*/ 9650 w 10470"/>
                <a:gd name="T7" fmla="+- 0 7890 1634"/>
                <a:gd name="T8" fmla="*/ 7890 h 6257"/>
                <a:gd name="T9" fmla="*/ 10469 w 10470"/>
                <a:gd name="T10" fmla="+- 0 5860 1634"/>
                <a:gd name="T11" fmla="*/ 5860 h 6257"/>
                <a:gd name="T12" fmla="*/ 0 w 10470"/>
                <a:gd name="T13" fmla="+- 0 1634 1634"/>
                <a:gd name="T14" fmla="*/ 1634 h 625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0470" h="6257">
                  <a:moveTo>
                    <a:pt x="0" y="0"/>
                  </a:moveTo>
                  <a:lnTo>
                    <a:pt x="0" y="2361"/>
                  </a:lnTo>
                  <a:lnTo>
                    <a:pt x="9650" y="6256"/>
                  </a:lnTo>
                  <a:lnTo>
                    <a:pt x="10469" y="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8687" y="1236"/>
              <a:ext cx="10513" cy="6704"/>
            </a:xfrm>
            <a:custGeom>
              <a:avLst/>
              <a:gdLst>
                <a:gd name="T0" fmla="+- 0 19200 8687"/>
                <a:gd name="T1" fmla="*/ T0 w 10513"/>
                <a:gd name="T2" fmla="+- 0 1236 1236"/>
                <a:gd name="T3" fmla="*/ 1236 h 6704"/>
                <a:gd name="T4" fmla="+- 0 8687 8687"/>
                <a:gd name="T5" fmla="*/ T4 w 10513"/>
                <a:gd name="T6" fmla="+- 0 5941 1236"/>
                <a:gd name="T7" fmla="*/ 5941 h 6704"/>
                <a:gd name="T8" fmla="+- 0 9581 8687"/>
                <a:gd name="T9" fmla="*/ T8 w 10513"/>
                <a:gd name="T10" fmla="+- 0 7940 1236"/>
                <a:gd name="T11" fmla="*/ 7940 h 6704"/>
                <a:gd name="T12" fmla="+- 0 19200 8687"/>
                <a:gd name="T13" fmla="*/ T12 w 10513"/>
                <a:gd name="T14" fmla="+- 0 3635 1236"/>
                <a:gd name="T15" fmla="*/ 3635 h 6704"/>
                <a:gd name="T16" fmla="+- 0 19200 8687"/>
                <a:gd name="T17" fmla="*/ T16 w 10513"/>
                <a:gd name="T18" fmla="+- 0 1236 1236"/>
                <a:gd name="T19" fmla="*/ 1236 h 67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513" h="6704">
                  <a:moveTo>
                    <a:pt x="10513" y="0"/>
                  </a:moveTo>
                  <a:lnTo>
                    <a:pt x="0" y="4705"/>
                  </a:lnTo>
                  <a:lnTo>
                    <a:pt x="894" y="6704"/>
                  </a:lnTo>
                  <a:lnTo>
                    <a:pt x="10513" y="2399"/>
                  </a:lnTo>
                  <a:lnTo>
                    <a:pt x="10513" y="0"/>
                  </a:lnTo>
                  <a:close/>
                </a:path>
              </a:pathLst>
            </a:custGeom>
            <a:solidFill>
              <a:srgbClr val="92D050">
                <a:alpha val="901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9600" y="1221"/>
              <a:ext cx="9600" cy="7600"/>
            </a:xfrm>
            <a:custGeom>
              <a:avLst/>
              <a:gdLst>
                <a:gd name="T0" fmla="+- 0 19200 9600"/>
                <a:gd name="T1" fmla="*/ T0 w 9600"/>
                <a:gd name="T2" fmla="+- 0 1221 1221"/>
                <a:gd name="T3" fmla="*/ 1221 h 7600"/>
                <a:gd name="T4" fmla="+- 0 9600 9600"/>
                <a:gd name="T5" fmla="*/ T4 w 9600"/>
                <a:gd name="T6" fmla="+- 0 5522 1221"/>
                <a:gd name="T7" fmla="*/ 5522 h 7600"/>
                <a:gd name="T8" fmla="+- 0 19200 9600"/>
                <a:gd name="T9" fmla="*/ T8 w 9600"/>
                <a:gd name="T10" fmla="+- 0 8821 1221"/>
                <a:gd name="T11" fmla="*/ 8821 h 7600"/>
                <a:gd name="T12" fmla="+- 0 19200 9600"/>
                <a:gd name="T13" fmla="*/ T12 w 9600"/>
                <a:gd name="T14" fmla="+- 0 1221 1221"/>
                <a:gd name="T15" fmla="*/ 1221 h 76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9600" h="7600">
                  <a:moveTo>
                    <a:pt x="9600" y="0"/>
                  </a:moveTo>
                  <a:lnTo>
                    <a:pt x="0" y="4301"/>
                  </a:lnTo>
                  <a:lnTo>
                    <a:pt x="9600" y="7600"/>
                  </a:lnTo>
                  <a:lnTo>
                    <a:pt x="960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80" y="8160"/>
              <a:ext cx="233" cy="18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200" cy="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38" y="3672"/>
              <a:ext cx="3000" cy="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" y="6998"/>
              <a:ext cx="7656" cy="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925" y="1420"/>
              <a:ext cx="9275" cy="4221"/>
            </a:xfrm>
            <a:custGeom>
              <a:avLst/>
              <a:gdLst>
                <a:gd name="T0" fmla="+- 0 19176 9926"/>
                <a:gd name="T1" fmla="*/ T0 w 9275"/>
                <a:gd name="T2" fmla="+- 0 1421 1421"/>
                <a:gd name="T3" fmla="*/ 1421 h 4221"/>
                <a:gd name="T4" fmla="+- 0 9926 9926"/>
                <a:gd name="T5" fmla="*/ T4 w 9275"/>
                <a:gd name="T6" fmla="+- 0 5561 1421"/>
                <a:gd name="T7" fmla="*/ 5561 h 4221"/>
                <a:gd name="T8" fmla="+- 0 9962 9926"/>
                <a:gd name="T9" fmla="*/ T8 w 9275"/>
                <a:gd name="T10" fmla="+- 0 5641 1421"/>
                <a:gd name="T11" fmla="*/ 5641 h 4221"/>
                <a:gd name="T12" fmla="+- 0 19200 9926"/>
                <a:gd name="T13" fmla="*/ T12 w 9275"/>
                <a:gd name="T14" fmla="+- 0 1507 1421"/>
                <a:gd name="T15" fmla="*/ 1507 h 4221"/>
                <a:gd name="T16" fmla="+- 0 19200 9926"/>
                <a:gd name="T17" fmla="*/ T16 w 9275"/>
                <a:gd name="T18" fmla="+- 0 1474 1421"/>
                <a:gd name="T19" fmla="*/ 1474 h 4221"/>
                <a:gd name="T20" fmla="+- 0 19176 9926"/>
                <a:gd name="T21" fmla="*/ T20 w 9275"/>
                <a:gd name="T22" fmla="+- 0 1421 1421"/>
                <a:gd name="T23" fmla="*/ 1421 h 42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9275" h="4221">
                  <a:moveTo>
                    <a:pt x="9250" y="0"/>
                  </a:moveTo>
                  <a:lnTo>
                    <a:pt x="0" y="4140"/>
                  </a:lnTo>
                  <a:lnTo>
                    <a:pt x="36" y="4220"/>
                  </a:lnTo>
                  <a:lnTo>
                    <a:pt x="9274" y="86"/>
                  </a:lnTo>
                  <a:lnTo>
                    <a:pt x="9274" y="53"/>
                  </a:lnTo>
                  <a:lnTo>
                    <a:pt x="9250" y="0"/>
                  </a:lnTo>
                  <a:close/>
                </a:path>
              </a:pathLst>
            </a:custGeom>
            <a:solidFill>
              <a:srgbClr val="FF9300">
                <a:alpha val="901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0" y="0"/>
              <a:ext cx="19200" cy="5081"/>
            </a:xfrm>
            <a:custGeom>
              <a:avLst/>
              <a:gdLst>
                <a:gd name="T0" fmla="*/ 19200 w 19200"/>
                <a:gd name="T1" fmla="*/ 0 h 5081"/>
                <a:gd name="T2" fmla="*/ 0 w 19200"/>
                <a:gd name="T3" fmla="*/ 0 h 5081"/>
                <a:gd name="T4" fmla="*/ 0 w 19200"/>
                <a:gd name="T5" fmla="*/ 806 h 5081"/>
                <a:gd name="T6" fmla="*/ 9601 w 19200"/>
                <a:gd name="T7" fmla="*/ 5081 h 5081"/>
                <a:gd name="T8" fmla="*/ 19200 w 19200"/>
                <a:gd name="T9" fmla="*/ 807 h 5081"/>
                <a:gd name="T10" fmla="*/ 19200 w 19200"/>
                <a:gd name="T11" fmla="*/ 0 h 5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00" h="5081">
                  <a:moveTo>
                    <a:pt x="19200" y="0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9601" y="5081"/>
                  </a:lnTo>
                  <a:lnTo>
                    <a:pt x="19200" y="807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002060">
                <a:alpha val="580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4818709" y="5738234"/>
            <a:ext cx="3640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Marzo</a:t>
            </a:r>
            <a:r>
              <a:rPr lang="es-E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2022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135348" y="3828054"/>
            <a:ext cx="48667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DE ACCIONES ANTE LA CONTINGENCIA SANITARIA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68558" y="5979572"/>
            <a:ext cx="33329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y seguimiento</a:t>
            </a:r>
          </a:p>
        </p:txBody>
      </p:sp>
    </p:spTree>
    <p:extLst>
      <p:ext uri="{BB962C8B-B14F-4D97-AF65-F5344CB8AC3E}">
        <p14:creationId xmlns:p14="http://schemas.microsoft.com/office/powerpoint/2010/main" val="134045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1BD122-2193-4194-994E-09BD646F0750}"/>
              </a:ext>
            </a:extLst>
          </p:cNvPr>
          <p:cNvSpPr/>
          <p:nvPr/>
        </p:nvSpPr>
        <p:spPr>
          <a:xfrm>
            <a:off x="2286000" y="2573381"/>
            <a:ext cx="4572000" cy="21267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>
                <a:latin typeface="Arial Black" panose="020B0A04020102020204" pitchFamily="34" charset="0"/>
                <a:cs typeface="Arial" panose="020B0604020202020204" pitchFamily="34" charset="0"/>
              </a:rPr>
              <a:t>2.</a:t>
            </a:r>
            <a:endParaRPr lang="es-MX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dirty="0">
                <a:latin typeface="Arial Black" panose="020B0A04020102020204" pitchFamily="34" charset="0"/>
                <a:cs typeface="Arial" panose="020B0604020202020204" pitchFamily="34" charset="0"/>
              </a:rPr>
              <a:t>¿QUÉ OPORTUNIDADES SE IDENTIFICAN PARA MEJORAR LAS ACCIONES SANITARIAS DE PREVENSIÓN?</a:t>
            </a:r>
          </a:p>
        </p:txBody>
      </p:sp>
    </p:spTree>
    <p:extLst>
      <p:ext uri="{BB962C8B-B14F-4D97-AF65-F5344CB8AC3E}">
        <p14:creationId xmlns:p14="http://schemas.microsoft.com/office/powerpoint/2010/main" val="151966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04C5258-A670-47CF-B2C8-143D85EE4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701028"/>
              </p:ext>
            </p:extLst>
          </p:nvPr>
        </p:nvGraphicFramePr>
        <p:xfrm>
          <a:off x="689112" y="1105453"/>
          <a:ext cx="7050157" cy="5202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72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CFEB238-93E6-4E64-BEF3-77D2A699FD44}"/>
              </a:ext>
            </a:extLst>
          </p:cNvPr>
          <p:cNvSpPr/>
          <p:nvPr/>
        </p:nvSpPr>
        <p:spPr>
          <a:xfrm>
            <a:off x="692727" y="930717"/>
            <a:ext cx="792480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Generación del protocolo de reincorporación a actividades presenciales académicas y administrativas educativa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D5BDD4E-D2C8-406B-A584-06B2C4F8C35F}"/>
              </a:ext>
            </a:extLst>
          </p:cNvPr>
          <p:cNvGraphicFramePr/>
          <p:nvPr>
            <p:extLst/>
          </p:nvPr>
        </p:nvGraphicFramePr>
        <p:xfrm>
          <a:off x="1039090" y="2186709"/>
          <a:ext cx="707967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7F2DD74-89B2-4F7F-9807-892C4A616908}"/>
              </a:ext>
            </a:extLst>
          </p:cNvPr>
          <p:cNvSpPr txBox="1"/>
          <p:nvPr/>
        </p:nvSpPr>
        <p:spPr>
          <a:xfrm>
            <a:off x="1108362" y="2452249"/>
            <a:ext cx="8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91.49%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EAC49FD-06DA-491B-8250-0EA521ECC93F}"/>
              </a:ext>
            </a:extLst>
          </p:cNvPr>
          <p:cNvSpPr txBox="1"/>
          <p:nvPr/>
        </p:nvSpPr>
        <p:spPr>
          <a:xfrm>
            <a:off x="1472633" y="357170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94.82%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5CF48DC-7436-454A-9EAF-D8AE8BE56177}"/>
              </a:ext>
            </a:extLst>
          </p:cNvPr>
          <p:cNvSpPr txBox="1"/>
          <p:nvPr/>
        </p:nvSpPr>
        <p:spPr>
          <a:xfrm>
            <a:off x="1081799" y="5280952"/>
            <a:ext cx="806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diarios</a:t>
            </a:r>
          </a:p>
        </p:txBody>
      </p:sp>
      <p:pic>
        <p:nvPicPr>
          <p:cNvPr id="11" name="Gráfico 10" descr="Marca de verificación">
            <a:extLst>
              <a:ext uri="{FF2B5EF4-FFF2-40B4-BE49-F238E27FC236}">
                <a16:creationId xmlns:a16="http://schemas.microsoft.com/office/drawing/2014/main" id="{16696EC8-078F-4823-AAED-8291DC890D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80362" y="4462733"/>
            <a:ext cx="494793" cy="49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9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A9D655-D731-4FFA-A8F4-04F03B6D3B9E}"/>
              </a:ext>
            </a:extLst>
          </p:cNvPr>
          <p:cNvSpPr/>
          <p:nvPr/>
        </p:nvSpPr>
        <p:spPr>
          <a:xfrm>
            <a:off x="1830897" y="1055315"/>
            <a:ext cx="5482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ANTES DE ABRIR LA UNIVERSIDAD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6A0D0EE-D407-41C6-8DA8-09FBAB37F6BC}"/>
              </a:ext>
            </a:extLst>
          </p:cNvPr>
          <p:cNvGraphicFramePr/>
          <p:nvPr>
            <p:extLst/>
          </p:nvPr>
        </p:nvGraphicFramePr>
        <p:xfrm>
          <a:off x="623454" y="1951182"/>
          <a:ext cx="709352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áfico 4" descr="Marca de verificación">
            <a:extLst>
              <a:ext uri="{FF2B5EF4-FFF2-40B4-BE49-F238E27FC236}">
                <a16:creationId xmlns:a16="http://schemas.microsoft.com/office/drawing/2014/main" id="{6A6B4FEB-A010-4A41-BADD-0F39CA647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1375" y="2174205"/>
            <a:ext cx="434201" cy="4342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7C88AE7-616F-4630-ABD5-94A7DB3B2264}"/>
              </a:ext>
            </a:extLst>
          </p:cNvPr>
          <p:cNvSpPr txBox="1"/>
          <p:nvPr/>
        </p:nvSpPr>
        <p:spPr>
          <a:xfrm>
            <a:off x="6738657" y="2831429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100%</a:t>
            </a:r>
          </a:p>
        </p:txBody>
      </p:sp>
      <p:pic>
        <p:nvPicPr>
          <p:cNvPr id="7" name="Gráfico 6" descr="Marca de verificación">
            <a:extLst>
              <a:ext uri="{FF2B5EF4-FFF2-40B4-BE49-F238E27FC236}">
                <a16:creationId xmlns:a16="http://schemas.microsoft.com/office/drawing/2014/main" id="{FB1DE5F0-7CFE-402F-A7F5-E6A0145244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62457" y="3470917"/>
            <a:ext cx="434201" cy="434201"/>
          </a:xfrm>
          <a:prstGeom prst="rect">
            <a:avLst/>
          </a:prstGeom>
        </p:spPr>
      </p:pic>
      <p:pic>
        <p:nvPicPr>
          <p:cNvPr id="8" name="Gráfico 7" descr="Marca de verificación">
            <a:extLst>
              <a:ext uri="{FF2B5EF4-FFF2-40B4-BE49-F238E27FC236}">
                <a16:creationId xmlns:a16="http://schemas.microsoft.com/office/drawing/2014/main" id="{D98D04F1-7805-4579-8E36-888AB45FFE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2457" y="4122219"/>
            <a:ext cx="434201" cy="434201"/>
          </a:xfrm>
          <a:prstGeom prst="rect">
            <a:avLst/>
          </a:prstGeom>
        </p:spPr>
      </p:pic>
      <p:pic>
        <p:nvPicPr>
          <p:cNvPr id="9" name="Gráfico 8" descr="Marca de verificación">
            <a:extLst>
              <a:ext uri="{FF2B5EF4-FFF2-40B4-BE49-F238E27FC236}">
                <a16:creationId xmlns:a16="http://schemas.microsoft.com/office/drawing/2014/main" id="{E9393ACA-79FF-42DC-A279-9656409321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27890" y="4773521"/>
            <a:ext cx="434201" cy="434201"/>
          </a:xfrm>
          <a:prstGeom prst="rect">
            <a:avLst/>
          </a:prstGeom>
        </p:spPr>
      </p:pic>
      <p:pic>
        <p:nvPicPr>
          <p:cNvPr id="10" name="Gráfico 9" descr="Marca de verificación">
            <a:extLst>
              <a:ext uri="{FF2B5EF4-FFF2-40B4-BE49-F238E27FC236}">
                <a16:creationId xmlns:a16="http://schemas.microsoft.com/office/drawing/2014/main" id="{08889E40-8669-40F6-8DAE-286D3B54E7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72324" y="5387534"/>
            <a:ext cx="434201" cy="43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6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CBE2AD9-4077-4B2B-AC1B-3479D1C0E632}"/>
              </a:ext>
            </a:extLst>
          </p:cNvPr>
          <p:cNvSpPr/>
          <p:nvPr/>
        </p:nvSpPr>
        <p:spPr>
          <a:xfrm>
            <a:off x="3770338" y="1036265"/>
            <a:ext cx="160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INGRESO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454CEF8-EBBA-4C67-9FAB-8334B6E98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9910578"/>
              </p:ext>
            </p:extLst>
          </p:nvPr>
        </p:nvGraphicFramePr>
        <p:xfrm>
          <a:off x="868906" y="1757735"/>
          <a:ext cx="69239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áfico 7" descr="Marca de verificación">
            <a:extLst>
              <a:ext uri="{FF2B5EF4-FFF2-40B4-BE49-F238E27FC236}">
                <a16:creationId xmlns:a16="http://schemas.microsoft.com/office/drawing/2014/main" id="{ADC052BA-AAD9-4053-A031-A32EA8AE85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1382" y="2022764"/>
            <a:ext cx="511256" cy="511256"/>
          </a:xfrm>
          <a:prstGeom prst="rect">
            <a:avLst/>
          </a:prstGeom>
        </p:spPr>
      </p:pic>
      <p:pic>
        <p:nvPicPr>
          <p:cNvPr id="9" name="Gráfico 8" descr="Marca de verificación">
            <a:extLst>
              <a:ext uri="{FF2B5EF4-FFF2-40B4-BE49-F238E27FC236}">
                <a16:creationId xmlns:a16="http://schemas.microsoft.com/office/drawing/2014/main" id="{59BE8F8C-BCA1-4358-9192-36FD20FA2C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1128" y="4323981"/>
            <a:ext cx="511256" cy="511256"/>
          </a:xfrm>
          <a:prstGeom prst="rect">
            <a:avLst/>
          </a:prstGeom>
        </p:spPr>
      </p:pic>
      <p:pic>
        <p:nvPicPr>
          <p:cNvPr id="10" name="Gráfico 9" descr="Marca de verificación">
            <a:extLst>
              <a:ext uri="{FF2B5EF4-FFF2-40B4-BE49-F238E27FC236}">
                <a16:creationId xmlns:a16="http://schemas.microsoft.com/office/drawing/2014/main" id="{5BFBA40A-1BB1-4FE5-A4B3-C774CF5983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1382" y="5115835"/>
            <a:ext cx="511256" cy="511256"/>
          </a:xfrm>
          <a:prstGeom prst="rect">
            <a:avLst/>
          </a:prstGeom>
        </p:spPr>
      </p:pic>
      <p:pic>
        <p:nvPicPr>
          <p:cNvPr id="11" name="Gráfico 10" descr="Marca de verificación">
            <a:extLst>
              <a:ext uri="{FF2B5EF4-FFF2-40B4-BE49-F238E27FC236}">
                <a16:creationId xmlns:a16="http://schemas.microsoft.com/office/drawing/2014/main" id="{D741305A-57B3-4037-AD19-95D48B780F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15030" y="3569299"/>
            <a:ext cx="511256" cy="511256"/>
          </a:xfrm>
          <a:prstGeom prst="rect">
            <a:avLst/>
          </a:prstGeom>
        </p:spPr>
      </p:pic>
      <p:pic>
        <p:nvPicPr>
          <p:cNvPr id="14" name="Gráfico 13" descr="Marca de verificación">
            <a:extLst>
              <a:ext uri="{FF2B5EF4-FFF2-40B4-BE49-F238E27FC236}">
                <a16:creationId xmlns:a16="http://schemas.microsoft.com/office/drawing/2014/main" id="{C2CBC548-EE3D-4BBA-9832-2CEE61B892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39842" y="2771641"/>
            <a:ext cx="511256" cy="51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3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B041EA-743D-4606-BEA6-F86D7A6106D1}"/>
              </a:ext>
            </a:extLst>
          </p:cNvPr>
          <p:cNvSpPr/>
          <p:nvPr/>
        </p:nvSpPr>
        <p:spPr>
          <a:xfrm>
            <a:off x="2937822" y="1036265"/>
            <a:ext cx="2478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PERMANENCIA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6C080DF-C9EE-43AF-94CC-7330684E0F8F}"/>
              </a:ext>
            </a:extLst>
          </p:cNvPr>
          <p:cNvGraphicFramePr/>
          <p:nvPr>
            <p:extLst/>
          </p:nvPr>
        </p:nvGraphicFramePr>
        <p:xfrm>
          <a:off x="582304" y="1757735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áfico 4" descr="Marca de verificación">
            <a:extLst>
              <a:ext uri="{FF2B5EF4-FFF2-40B4-BE49-F238E27FC236}">
                <a16:creationId xmlns:a16="http://schemas.microsoft.com/office/drawing/2014/main" id="{507198AE-CC1E-4ABE-8022-31FA2E75ED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94980" y="2019400"/>
            <a:ext cx="461665" cy="461665"/>
          </a:xfrm>
          <a:prstGeom prst="rect">
            <a:avLst/>
          </a:prstGeom>
        </p:spPr>
      </p:pic>
      <p:pic>
        <p:nvPicPr>
          <p:cNvPr id="6" name="Gráfico 5" descr="Marca de verificación">
            <a:extLst>
              <a:ext uri="{FF2B5EF4-FFF2-40B4-BE49-F238E27FC236}">
                <a16:creationId xmlns:a16="http://schemas.microsoft.com/office/drawing/2014/main" id="{8249ADE4-8D84-4DF5-9430-6D1CBF6B5D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20972" y="2781814"/>
            <a:ext cx="461665" cy="461665"/>
          </a:xfrm>
          <a:prstGeom prst="rect">
            <a:avLst/>
          </a:prstGeom>
        </p:spPr>
      </p:pic>
      <p:pic>
        <p:nvPicPr>
          <p:cNvPr id="7" name="Gráfico 6" descr="Marca de verificación">
            <a:extLst>
              <a:ext uri="{FF2B5EF4-FFF2-40B4-BE49-F238E27FC236}">
                <a16:creationId xmlns:a16="http://schemas.microsoft.com/office/drawing/2014/main" id="{B5863F5F-BBE1-473F-81BD-4204B3ACA3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33315" y="3558902"/>
            <a:ext cx="461665" cy="461665"/>
          </a:xfrm>
          <a:prstGeom prst="rect">
            <a:avLst/>
          </a:prstGeom>
        </p:spPr>
      </p:pic>
      <p:pic>
        <p:nvPicPr>
          <p:cNvPr id="8" name="Gráfico 7" descr="Marca de verificación">
            <a:extLst>
              <a:ext uri="{FF2B5EF4-FFF2-40B4-BE49-F238E27FC236}">
                <a16:creationId xmlns:a16="http://schemas.microsoft.com/office/drawing/2014/main" id="{A8EEB9F4-58F3-4FD1-8147-ADC1A5008A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20972" y="4301774"/>
            <a:ext cx="461665" cy="461665"/>
          </a:xfrm>
          <a:prstGeom prst="rect">
            <a:avLst/>
          </a:prstGeom>
        </p:spPr>
      </p:pic>
      <p:pic>
        <p:nvPicPr>
          <p:cNvPr id="9" name="Gráfico 8" descr="Marca de verificación">
            <a:extLst>
              <a:ext uri="{FF2B5EF4-FFF2-40B4-BE49-F238E27FC236}">
                <a16:creationId xmlns:a16="http://schemas.microsoft.com/office/drawing/2014/main" id="{0AAA3A0B-8FDA-4CD4-9249-425FF6E7C3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72150" y="5078862"/>
            <a:ext cx="461665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2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1837" y="17086"/>
            <a:ext cx="9144000" cy="6289474"/>
            <a:chOff x="0" y="0"/>
            <a:chExt cx="19200" cy="9960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1633"/>
              <a:ext cx="10470" cy="6257"/>
            </a:xfrm>
            <a:custGeom>
              <a:avLst/>
              <a:gdLst>
                <a:gd name="T0" fmla="*/ 0 w 10470"/>
                <a:gd name="T1" fmla="+- 0 1634 1634"/>
                <a:gd name="T2" fmla="*/ 1634 h 6257"/>
                <a:gd name="T3" fmla="*/ 0 w 10470"/>
                <a:gd name="T4" fmla="+- 0 3995 1634"/>
                <a:gd name="T5" fmla="*/ 3995 h 6257"/>
                <a:gd name="T6" fmla="*/ 9650 w 10470"/>
                <a:gd name="T7" fmla="+- 0 7890 1634"/>
                <a:gd name="T8" fmla="*/ 7890 h 6257"/>
                <a:gd name="T9" fmla="*/ 10469 w 10470"/>
                <a:gd name="T10" fmla="+- 0 5860 1634"/>
                <a:gd name="T11" fmla="*/ 5860 h 6257"/>
                <a:gd name="T12" fmla="*/ 0 w 10470"/>
                <a:gd name="T13" fmla="+- 0 1634 1634"/>
                <a:gd name="T14" fmla="*/ 1634 h 625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0470" h="6257">
                  <a:moveTo>
                    <a:pt x="0" y="0"/>
                  </a:moveTo>
                  <a:lnTo>
                    <a:pt x="0" y="2361"/>
                  </a:lnTo>
                  <a:lnTo>
                    <a:pt x="9650" y="6256"/>
                  </a:lnTo>
                  <a:lnTo>
                    <a:pt x="10469" y="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8687" y="1236"/>
              <a:ext cx="10513" cy="6704"/>
            </a:xfrm>
            <a:custGeom>
              <a:avLst/>
              <a:gdLst>
                <a:gd name="T0" fmla="+- 0 19200 8687"/>
                <a:gd name="T1" fmla="*/ T0 w 10513"/>
                <a:gd name="T2" fmla="+- 0 1236 1236"/>
                <a:gd name="T3" fmla="*/ 1236 h 6704"/>
                <a:gd name="T4" fmla="+- 0 8687 8687"/>
                <a:gd name="T5" fmla="*/ T4 w 10513"/>
                <a:gd name="T6" fmla="+- 0 5941 1236"/>
                <a:gd name="T7" fmla="*/ 5941 h 6704"/>
                <a:gd name="T8" fmla="+- 0 9581 8687"/>
                <a:gd name="T9" fmla="*/ T8 w 10513"/>
                <a:gd name="T10" fmla="+- 0 7940 1236"/>
                <a:gd name="T11" fmla="*/ 7940 h 6704"/>
                <a:gd name="T12" fmla="+- 0 19200 8687"/>
                <a:gd name="T13" fmla="*/ T12 w 10513"/>
                <a:gd name="T14" fmla="+- 0 3635 1236"/>
                <a:gd name="T15" fmla="*/ 3635 h 6704"/>
                <a:gd name="T16" fmla="+- 0 19200 8687"/>
                <a:gd name="T17" fmla="*/ T16 w 10513"/>
                <a:gd name="T18" fmla="+- 0 1236 1236"/>
                <a:gd name="T19" fmla="*/ 1236 h 67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513" h="6704">
                  <a:moveTo>
                    <a:pt x="10513" y="0"/>
                  </a:moveTo>
                  <a:lnTo>
                    <a:pt x="0" y="4705"/>
                  </a:lnTo>
                  <a:lnTo>
                    <a:pt x="894" y="6704"/>
                  </a:lnTo>
                  <a:lnTo>
                    <a:pt x="10513" y="2399"/>
                  </a:lnTo>
                  <a:lnTo>
                    <a:pt x="10513" y="0"/>
                  </a:lnTo>
                  <a:close/>
                </a:path>
              </a:pathLst>
            </a:custGeom>
            <a:solidFill>
              <a:srgbClr val="92D050">
                <a:alpha val="901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9600" y="1221"/>
              <a:ext cx="9600" cy="7600"/>
            </a:xfrm>
            <a:custGeom>
              <a:avLst/>
              <a:gdLst>
                <a:gd name="T0" fmla="+- 0 19200 9600"/>
                <a:gd name="T1" fmla="*/ T0 w 9600"/>
                <a:gd name="T2" fmla="+- 0 1221 1221"/>
                <a:gd name="T3" fmla="*/ 1221 h 7600"/>
                <a:gd name="T4" fmla="+- 0 9600 9600"/>
                <a:gd name="T5" fmla="*/ T4 w 9600"/>
                <a:gd name="T6" fmla="+- 0 5522 1221"/>
                <a:gd name="T7" fmla="*/ 5522 h 7600"/>
                <a:gd name="T8" fmla="+- 0 19200 9600"/>
                <a:gd name="T9" fmla="*/ T8 w 9600"/>
                <a:gd name="T10" fmla="+- 0 8821 1221"/>
                <a:gd name="T11" fmla="*/ 8821 h 7600"/>
                <a:gd name="T12" fmla="+- 0 19200 9600"/>
                <a:gd name="T13" fmla="*/ T12 w 9600"/>
                <a:gd name="T14" fmla="+- 0 1221 1221"/>
                <a:gd name="T15" fmla="*/ 1221 h 76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9600" h="7600">
                  <a:moveTo>
                    <a:pt x="9600" y="0"/>
                  </a:moveTo>
                  <a:lnTo>
                    <a:pt x="0" y="4301"/>
                  </a:lnTo>
                  <a:lnTo>
                    <a:pt x="9600" y="7600"/>
                  </a:lnTo>
                  <a:lnTo>
                    <a:pt x="960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80" y="8160"/>
              <a:ext cx="233" cy="18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200" cy="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38" y="3672"/>
              <a:ext cx="3000" cy="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" y="6998"/>
              <a:ext cx="7656" cy="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925" y="1420"/>
              <a:ext cx="9275" cy="4221"/>
            </a:xfrm>
            <a:custGeom>
              <a:avLst/>
              <a:gdLst>
                <a:gd name="T0" fmla="+- 0 19176 9926"/>
                <a:gd name="T1" fmla="*/ T0 w 9275"/>
                <a:gd name="T2" fmla="+- 0 1421 1421"/>
                <a:gd name="T3" fmla="*/ 1421 h 4221"/>
                <a:gd name="T4" fmla="+- 0 9926 9926"/>
                <a:gd name="T5" fmla="*/ T4 w 9275"/>
                <a:gd name="T6" fmla="+- 0 5561 1421"/>
                <a:gd name="T7" fmla="*/ 5561 h 4221"/>
                <a:gd name="T8" fmla="+- 0 9962 9926"/>
                <a:gd name="T9" fmla="*/ T8 w 9275"/>
                <a:gd name="T10" fmla="+- 0 5641 1421"/>
                <a:gd name="T11" fmla="*/ 5641 h 4221"/>
                <a:gd name="T12" fmla="+- 0 19200 9926"/>
                <a:gd name="T13" fmla="*/ T12 w 9275"/>
                <a:gd name="T14" fmla="+- 0 1507 1421"/>
                <a:gd name="T15" fmla="*/ 1507 h 4221"/>
                <a:gd name="T16" fmla="+- 0 19200 9926"/>
                <a:gd name="T17" fmla="*/ T16 w 9275"/>
                <a:gd name="T18" fmla="+- 0 1474 1421"/>
                <a:gd name="T19" fmla="*/ 1474 h 4221"/>
                <a:gd name="T20" fmla="+- 0 19176 9926"/>
                <a:gd name="T21" fmla="*/ T20 w 9275"/>
                <a:gd name="T22" fmla="+- 0 1421 1421"/>
                <a:gd name="T23" fmla="*/ 1421 h 42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9275" h="4221">
                  <a:moveTo>
                    <a:pt x="9250" y="0"/>
                  </a:moveTo>
                  <a:lnTo>
                    <a:pt x="0" y="4140"/>
                  </a:lnTo>
                  <a:lnTo>
                    <a:pt x="36" y="4220"/>
                  </a:lnTo>
                  <a:lnTo>
                    <a:pt x="9274" y="86"/>
                  </a:lnTo>
                  <a:lnTo>
                    <a:pt x="9274" y="53"/>
                  </a:lnTo>
                  <a:lnTo>
                    <a:pt x="9250" y="0"/>
                  </a:lnTo>
                  <a:close/>
                </a:path>
              </a:pathLst>
            </a:custGeom>
            <a:solidFill>
              <a:srgbClr val="FF9300">
                <a:alpha val="901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0" y="0"/>
              <a:ext cx="19200" cy="5081"/>
            </a:xfrm>
            <a:custGeom>
              <a:avLst/>
              <a:gdLst>
                <a:gd name="T0" fmla="*/ 19200 w 19200"/>
                <a:gd name="T1" fmla="*/ 0 h 5081"/>
                <a:gd name="T2" fmla="*/ 0 w 19200"/>
                <a:gd name="T3" fmla="*/ 0 h 5081"/>
                <a:gd name="T4" fmla="*/ 0 w 19200"/>
                <a:gd name="T5" fmla="*/ 806 h 5081"/>
                <a:gd name="T6" fmla="*/ 9601 w 19200"/>
                <a:gd name="T7" fmla="*/ 5081 h 5081"/>
                <a:gd name="T8" fmla="*/ 19200 w 19200"/>
                <a:gd name="T9" fmla="*/ 807 h 5081"/>
                <a:gd name="T10" fmla="*/ 19200 w 19200"/>
                <a:gd name="T11" fmla="*/ 0 h 5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00" h="5081">
                  <a:moveTo>
                    <a:pt x="19200" y="0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9601" y="5081"/>
                  </a:lnTo>
                  <a:lnTo>
                    <a:pt x="19200" y="807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002060">
                <a:alpha val="580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4615159" y="5738234"/>
            <a:ext cx="4047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Febrero 2022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135348" y="4133843"/>
            <a:ext cx="48667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ANÁLISIS DE LA ESTRATEGIA INSTITUCIONAL DE RETORNO DE ACTIVIDADES PRESENCIALES</a:t>
            </a:r>
            <a:endParaRPr kumimoji="0" lang="es-MX" sz="2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68558" y="5979572"/>
            <a:ext cx="33329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Evaluación y seguimiento</a:t>
            </a:r>
          </a:p>
        </p:txBody>
      </p:sp>
    </p:spTree>
    <p:extLst>
      <p:ext uri="{BB962C8B-B14F-4D97-AF65-F5344CB8AC3E}">
        <p14:creationId xmlns:p14="http://schemas.microsoft.com/office/powerpoint/2010/main" val="2826304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E413E82-6173-4200-8A17-7D3BFBBCA75E}"/>
              </a:ext>
            </a:extLst>
          </p:cNvPr>
          <p:cNvSpPr/>
          <p:nvPr/>
        </p:nvSpPr>
        <p:spPr>
          <a:xfrm>
            <a:off x="1835521" y="956752"/>
            <a:ext cx="5013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MX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ESULTADOS DE LA ENCUESTA</a:t>
            </a:r>
            <a:endParaRPr kumimoji="0" lang="es-MX" sz="24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9D0869-4F65-477D-8C0B-27B5C2A64BD2}"/>
              </a:ext>
            </a:extLst>
          </p:cNvPr>
          <p:cNvSpPr txBox="1"/>
          <p:nvPr/>
        </p:nvSpPr>
        <p:spPr>
          <a:xfrm>
            <a:off x="1556662" y="3336234"/>
            <a:ext cx="5570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Total de participantes: 139</a:t>
            </a:r>
            <a:endParaRPr lang="es-MX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3640E37-F2AA-4258-847B-C9788AEB7305}"/>
              </a:ext>
            </a:extLst>
          </p:cNvPr>
          <p:cNvSpPr/>
          <p:nvPr/>
        </p:nvSpPr>
        <p:spPr>
          <a:xfrm>
            <a:off x="1444486" y="2475935"/>
            <a:ext cx="5857461" cy="212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>
                <a:latin typeface="Arial Black" panose="020B0A04020102020204" pitchFamily="34" charset="0"/>
                <a:cs typeface="Arial" panose="020B0604020202020204" pitchFamily="34" charset="0"/>
              </a:rPr>
              <a:t>1.</a:t>
            </a:r>
            <a:endParaRPr lang="es-MX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dirty="0">
                <a:latin typeface="Arial Black" panose="020B0A04020102020204" pitchFamily="34" charset="0"/>
                <a:cs typeface="Arial" panose="020B0604020202020204" pitchFamily="34" charset="0"/>
              </a:rPr>
              <a:t>¿CUALES SON LAS BUENAS PRÁCTICAS QUE LA INSTITUCIÓN REQUIERE CONSERVAR Y CONSOLIDAD EN EL RETORNO A ACTIVIDADES PRESENCIALES?</a:t>
            </a:r>
          </a:p>
        </p:txBody>
      </p:sp>
    </p:spTree>
    <p:extLst>
      <p:ext uri="{BB962C8B-B14F-4D97-AF65-F5344CB8AC3E}">
        <p14:creationId xmlns:p14="http://schemas.microsoft.com/office/powerpoint/2010/main" val="2346862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F5BA5DD-7794-4E39-B475-E13D340A70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422603"/>
              </p:ext>
            </p:extLst>
          </p:nvPr>
        </p:nvGraphicFramePr>
        <p:xfrm>
          <a:off x="265044" y="946426"/>
          <a:ext cx="7686260" cy="5692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9113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</TotalTime>
  <Words>410</Words>
  <Application>Microsoft Office PowerPoint</Application>
  <PresentationFormat>Presentación en pantalla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Aldrin</cp:lastModifiedBy>
  <cp:revision>42</cp:revision>
  <dcterms:created xsi:type="dcterms:W3CDTF">2021-04-28T01:32:14Z</dcterms:created>
  <dcterms:modified xsi:type="dcterms:W3CDTF">2022-03-25T02:35:49Z</dcterms:modified>
</cp:coreProperties>
</file>