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F995F-E3EC-4716-AE49-0B9D9DD83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8E59E7-0E90-481D-86A4-AF66919F1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001541-0595-41C1-8E83-C2EEEB89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9CF-89B4-4828-B103-031B6B47C4FA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A9E04-1259-407E-9D12-14AA86D3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583849-0C6D-45D2-900A-8B8B83DF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493A9-2B63-41CE-928A-CF8AA9E81B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16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5E30A-B95E-4D56-97CB-51C43C1B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5316F4-7E20-43DD-8064-311B955FD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FD1F1E-D092-45C9-B141-C8A8F2F9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9CF-89B4-4828-B103-031B6B47C4FA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35630D-4212-4E60-A2B8-9B45B5EB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927994-7412-46AE-B364-FBE32482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493A9-2B63-41CE-928A-CF8AA9E81B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208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95F748-D11A-488A-B978-9CC186740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EE7F60-D2AB-43D1-BFBF-A0EC97B40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6B9208-74AF-4344-BC78-AD9EFDB8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9CF-89B4-4828-B103-031B6B47C4FA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418903-22CC-4C0C-9D6C-09F31D30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12304-EF4A-43AB-A0B9-0DAC1243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493A9-2B63-41CE-928A-CF8AA9E81B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567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735E0-F2C9-4EFF-BD96-61FB8D1E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A1E1E5-70D2-42B1-9D4A-4561D5C4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108691-570A-4434-BCE6-4A100E0D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9CF-89B4-4828-B103-031B6B47C4FA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B3B2B8-2CA8-4786-A98F-910E3D91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5A3ED3-E324-4948-A329-800BF7F1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493A9-2B63-41CE-928A-CF8AA9E81B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86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4CBDD-1E64-4CF2-9026-9F1EA8E8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0E317D-5333-45BB-8B78-38A456292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102C35-70B4-476C-973A-3B4DD639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9CF-89B4-4828-B103-031B6B47C4FA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E73931-E2B3-4462-998B-E7F1ECF3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4F7BDD-F735-4B1B-92E6-154D427A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493A9-2B63-41CE-928A-CF8AA9E81B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7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AA66B-E791-4C18-B603-8756220F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FC55B8-7834-4922-B019-D103326F4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FA9F6A-0EB2-43AE-B8A9-E8C6FDD99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081184-516C-4803-870B-0D942611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9CF-89B4-4828-B103-031B6B47C4FA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AFB91E-C473-4629-9D5A-3C0C2261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2E2B1D-3733-4B77-B123-265D503E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493A9-2B63-41CE-928A-CF8AA9E81B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338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6D197-83A3-4F3D-8789-25C7F389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C4EE4C-734A-4C23-A566-30428B0E4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330722-996C-46A9-80C4-86C4285E7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3A336E-C4C1-4AEC-862D-A95183867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B19BFA-D688-4268-83A2-516FC0347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9978B2-7D82-45E4-AE00-6C8219CE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9CF-89B4-4828-B103-031B6B47C4FA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2E0958-7356-443A-A0EC-C2B94CCC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8B7B2F-B533-45E1-9FC4-2BE941F1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493A9-2B63-41CE-928A-CF8AA9E81B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61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D1071-7910-4427-B867-B2DD5062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F90201-C642-4637-A54E-13C9AEF3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9CF-89B4-4828-B103-031B6B47C4FA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D9AA70-13FF-4E2E-88FC-C022ED59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BEF3A7-4C7D-4665-84C1-E12C5CB1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493A9-2B63-41CE-928A-CF8AA9E81B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888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FEA20D-D076-4AE1-9E40-577CA9C8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9CF-89B4-4828-B103-031B6B47C4FA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10B849F-F978-453B-A608-F91A4D89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86E401-F837-4043-8C84-55EF97A5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493A9-2B63-41CE-928A-CF8AA9E81B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966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866D3-CDB8-409B-98C5-9E6832D3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D22619-0542-45AF-8C05-D6EE6B89E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30597E-B127-4D96-827E-C819C9499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A179F8-6770-43C9-B2AF-54315A4C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9CF-89B4-4828-B103-031B6B47C4FA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105861-E5A0-4882-A2C4-8EF60A9A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F0263F-BF05-4F69-AC72-42DD1D69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493A9-2B63-41CE-928A-CF8AA9E81B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964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DAD58-8F47-4AEB-AF92-BDBEB832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ECBF73-A8CE-4B67-944B-BC3009D77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25CF5E-BA54-4071-85DB-09A2F7A95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669792-34BE-43BD-989B-B1EFF959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9CF-89B4-4828-B103-031B6B47C4FA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204101-3885-491E-9B1E-673D30FB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8BDC4D-473F-42F4-930B-5C91C059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493A9-2B63-41CE-928A-CF8AA9E81B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882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D3B516-0DCE-4335-87CB-C02AA4955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F66174-E708-4F4E-A2E1-62EACED69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50205-BC33-4136-8DA1-0F6F2D0FA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C9CF-89B4-4828-B103-031B6B47C4FA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E36260-A26D-4957-B355-99FEAB8C7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A5CA52-1562-4C98-B2AD-C063C697D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493A9-2B63-41CE-928A-CF8AA9E81B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24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03DC7-1E1A-4872-91F8-D3BE7C6B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857D3-9AFC-447B-9B30-8A8F03A36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522498-6249-43F0-98BC-30A6304F9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C56EB5C-B72F-4D43-B0DB-415E49DFBDCB}"/>
              </a:ext>
            </a:extLst>
          </p:cNvPr>
          <p:cNvSpPr txBox="1"/>
          <p:nvPr/>
        </p:nvSpPr>
        <p:spPr>
          <a:xfrm>
            <a:off x="4043362" y="4504016"/>
            <a:ext cx="5043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Tema: Violencia </a:t>
            </a:r>
          </a:p>
        </p:txBody>
      </p:sp>
    </p:spTree>
    <p:extLst>
      <p:ext uri="{BB962C8B-B14F-4D97-AF65-F5344CB8AC3E}">
        <p14:creationId xmlns:p14="http://schemas.microsoft.com/office/powerpoint/2010/main" val="189497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4FA99-9B22-430C-9EB2-90F7C1E62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250988-E28B-4022-97A2-DE2629D24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9F9656-F0C2-49D6-9156-494C2D9E6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737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C3949F6-CFDD-4847-BC85-E0DED076DA51}"/>
              </a:ext>
            </a:extLst>
          </p:cNvPr>
          <p:cNvSpPr txBox="1"/>
          <p:nvPr/>
        </p:nvSpPr>
        <p:spPr>
          <a:xfrm>
            <a:off x="557213" y="1201381"/>
            <a:ext cx="8715375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pPr algn="ctr"/>
            <a:r>
              <a:rPr lang="es-ES" sz="2800" dirty="0"/>
              <a:t>Violencia y Salud Pública</a:t>
            </a:r>
          </a:p>
          <a:p>
            <a:r>
              <a:rPr lang="es-ES" sz="2800" dirty="0"/>
              <a:t>La Organización Mundial de la Salud (OMS) define la violencia como “el uso deliberado de fuerza</a:t>
            </a:r>
          </a:p>
          <a:p>
            <a:r>
              <a:rPr lang="es-ES" sz="2800" dirty="0"/>
              <a:t>física o el poder, ya sea en grado de amenaza o efectivo, contra uno mismo, otras personas o un grupo o comunidad, que cause o tenga muchas probabilidades de causar</a:t>
            </a:r>
          </a:p>
          <a:p>
            <a:r>
              <a:rPr lang="es-ES" sz="2800" dirty="0"/>
              <a:t>lesiones, muerte, daños psicológicos, trastornos del desarrollo o privaciones” (2002)</a:t>
            </a:r>
          </a:p>
          <a:p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534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BBA11-7D5B-44FB-9148-B5A2F6B9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50E76B-B41D-4543-9EF6-8B57B85F8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6836CE-C69F-4994-84E0-F53A3A480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7990D9-9459-468B-A4D9-2348BF926B18}"/>
              </a:ext>
            </a:extLst>
          </p:cNvPr>
          <p:cNvSpPr txBox="1"/>
          <p:nvPr/>
        </p:nvSpPr>
        <p:spPr>
          <a:xfrm>
            <a:off x="609600" y="859065"/>
            <a:ext cx="8329612" cy="5201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Violencia </a:t>
            </a:r>
          </a:p>
          <a:p>
            <a:endParaRPr lang="es-MX" dirty="0"/>
          </a:p>
          <a:p>
            <a:endParaRPr lang="es-MX" dirty="0"/>
          </a:p>
          <a:p>
            <a:r>
              <a:rPr lang="es-ES" sz="4000" dirty="0"/>
              <a:t>   Violencia física</a:t>
            </a:r>
          </a:p>
          <a:p>
            <a:endParaRPr lang="es-ES" sz="4000" dirty="0"/>
          </a:p>
          <a:p>
            <a:r>
              <a:rPr lang="es-ES" sz="4000" dirty="0"/>
              <a:t>   Violencia sexual</a:t>
            </a:r>
          </a:p>
          <a:p>
            <a:endParaRPr lang="es-ES" sz="4000" dirty="0"/>
          </a:p>
          <a:p>
            <a:r>
              <a:rPr lang="es-ES" sz="4000" dirty="0"/>
              <a:t>   Violencia psicológica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CF080B-1336-4157-B0FB-E13BD27D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381" y="2184628"/>
            <a:ext cx="2952750" cy="15525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84B89D-BD02-455B-9D86-18767C1DB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087" y="4231142"/>
            <a:ext cx="3576637" cy="20029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676765A-9604-4F4F-AD53-D029378C4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812" y="2307773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5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16554-4626-479A-A5EA-5DDB9380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B56381-5F29-40B7-A3D4-83D7FC1F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322CA2-EE40-48AE-A447-6136D7EC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831D931-0E83-40BE-B71D-A8AF0F17CF63}"/>
              </a:ext>
            </a:extLst>
          </p:cNvPr>
          <p:cNvSpPr txBox="1"/>
          <p:nvPr/>
        </p:nvSpPr>
        <p:spPr>
          <a:xfrm>
            <a:off x="1671638" y="1471613"/>
            <a:ext cx="7743825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000" dirty="0"/>
              <a:t>Violencia cibernética</a:t>
            </a:r>
          </a:p>
          <a:p>
            <a:endParaRPr lang="es-ES" sz="4000" dirty="0"/>
          </a:p>
          <a:p>
            <a:endParaRPr lang="es-ES" sz="4000" dirty="0"/>
          </a:p>
          <a:p>
            <a:r>
              <a:rPr lang="es-ES" sz="4000" dirty="0"/>
              <a:t>Violencia de género </a:t>
            </a:r>
          </a:p>
          <a:p>
            <a:endParaRPr lang="es-ES" sz="4000" dirty="0"/>
          </a:p>
          <a:p>
            <a:endParaRPr lang="es-ES" sz="4000" dirty="0"/>
          </a:p>
          <a:p>
            <a:r>
              <a:rPr lang="es-ES" sz="4000" dirty="0"/>
              <a:t>Violencia familiar </a:t>
            </a:r>
          </a:p>
          <a:p>
            <a:endParaRPr lang="es-ES" sz="4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7319BA-62CA-44BD-BA3E-716567B58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6" y="1514217"/>
            <a:ext cx="3305175" cy="23366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F56699-0930-4992-8042-7A795596B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694" y="4220949"/>
            <a:ext cx="3855244" cy="228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9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A3392-FC57-4578-926B-9DFF90B6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03E838-6183-4A96-9363-3233E36AB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76CBF3-1342-4E02-929D-6AF3B37E4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51D247-1D22-4586-BF6C-4E168D1BCDAC}"/>
              </a:ext>
            </a:extLst>
          </p:cNvPr>
          <p:cNvSpPr txBox="1"/>
          <p:nvPr/>
        </p:nvSpPr>
        <p:spPr>
          <a:xfrm>
            <a:off x="1757364" y="681038"/>
            <a:ext cx="8515350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600" dirty="0"/>
              <a:t>Protocolo para atender actos de violencia en el entorno escolar:</a:t>
            </a:r>
          </a:p>
          <a:p>
            <a:endParaRPr lang="es-MX" sz="3600" dirty="0"/>
          </a:p>
          <a:p>
            <a:r>
              <a:rPr lang="es-MX" sz="3600" dirty="0"/>
              <a:t>*Detección </a:t>
            </a:r>
          </a:p>
          <a:p>
            <a:r>
              <a:rPr lang="es-MX" sz="3600" dirty="0"/>
              <a:t>*Comunicación y presentación de la queja </a:t>
            </a:r>
          </a:p>
          <a:p>
            <a:r>
              <a:rPr lang="es-MX" sz="3600" dirty="0"/>
              <a:t>*Intervención</a:t>
            </a:r>
          </a:p>
          <a:p>
            <a:r>
              <a:rPr lang="es-MX" sz="3600" dirty="0"/>
              <a:t>*Atención y seguimiento</a:t>
            </a:r>
          </a:p>
          <a:p>
            <a:r>
              <a:rPr lang="es-MX" sz="3600" dirty="0"/>
              <a:t>*Retroalimentación </a:t>
            </a:r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105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A3392-FC57-4578-926B-9DFF90B6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03E838-6183-4A96-9363-3233E36AB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76CBF3-1342-4E02-929D-6AF3B37E4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51D247-1D22-4586-BF6C-4E168D1BCDAC}"/>
              </a:ext>
            </a:extLst>
          </p:cNvPr>
          <p:cNvSpPr txBox="1"/>
          <p:nvPr/>
        </p:nvSpPr>
        <p:spPr>
          <a:xfrm>
            <a:off x="1757364" y="681038"/>
            <a:ext cx="851535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>
                <a:solidFill>
                  <a:prstClr val="black"/>
                </a:solidFill>
                <a:latin typeface="Calibri" panose="020F0502020204030204"/>
              </a:rPr>
              <a:t>En la Universidad Tecnología del Valle del Mezquital contamos con: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>
                <a:solidFill>
                  <a:prstClr val="black"/>
                </a:solidFill>
                <a:latin typeface="Calibri" panose="020F0502020204030204"/>
              </a:rPr>
              <a:t>El protocolo cero para la prevención, atención y sanción del acoso sexual y/o laboral y hostigamiento sexual y/o laboral en la administración publica del estado de Hidalgo.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91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A3392-FC57-4578-926B-9DFF90B6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03E838-6183-4A96-9363-3233E36AB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76CBF3-1342-4E02-929D-6AF3B37E4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51D247-1D22-4586-BF6C-4E168D1BCDAC}"/>
              </a:ext>
            </a:extLst>
          </p:cNvPr>
          <p:cNvSpPr txBox="1"/>
          <p:nvPr/>
        </p:nvSpPr>
        <p:spPr>
          <a:xfrm>
            <a:off x="942976" y="595490"/>
            <a:ext cx="851535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>
                <a:solidFill>
                  <a:prstClr val="black"/>
                </a:solidFill>
                <a:latin typeface="Calibri" panose="020F0502020204030204"/>
              </a:rPr>
              <a:t>Tenemos el comité de ética y prevención de conflictos de interés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>
                <a:solidFill>
                  <a:prstClr val="black"/>
                </a:solidFill>
                <a:latin typeface="Calibri" panose="020F0502020204030204"/>
              </a:rPr>
              <a:t>Contamos también con el apoyo Psicológico en el departamento de servicios estudiantiles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>
                <a:solidFill>
                  <a:prstClr val="black"/>
                </a:solidFill>
                <a:latin typeface="Calibri" panose="020F0502020204030204"/>
              </a:rPr>
              <a:t>La canalización por medio de Tutores y Directores de los distintos P. 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>
                <a:solidFill>
                  <a:prstClr val="black"/>
                </a:solidFill>
                <a:latin typeface="Calibri" panose="020F0502020204030204"/>
              </a:rPr>
              <a:t>Así como el apoyo del programa de equidad de genero.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024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215</Words>
  <Application>Microsoft Office PowerPoint</Application>
  <PresentationFormat>Panorámica</PresentationFormat>
  <Paragraphs>42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5</cp:revision>
  <dcterms:created xsi:type="dcterms:W3CDTF">2022-03-24T22:38:28Z</dcterms:created>
  <dcterms:modified xsi:type="dcterms:W3CDTF">2022-03-24T23:10:46Z</dcterms:modified>
</cp:coreProperties>
</file>