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6" r:id="rId2"/>
    <p:sldId id="271" r:id="rId3"/>
    <p:sldId id="272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27/09/2023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Actividades de Satisfacción Escolar</a:t>
            </a:r>
            <a:r>
              <a:rPr lang="es-MX" dirty="0"/>
              <a:t>: Ceremonias Cívicas; Concurso de Altares; XXIV Jornada Académica Mecánica, Panel interactivo, Proyectos tecnológicos Sustentables; Plática Motivacional </a:t>
            </a:r>
            <a:r>
              <a:rPr lang="es-MX" dirty="0" err="1"/>
              <a:t>Yesenia</a:t>
            </a:r>
            <a:r>
              <a:rPr lang="es-MX" dirty="0"/>
              <a:t> y Joel, movilidad estudiantil PERÚ; Conferencia magistral, Sistemas Robotizados, Dr. Sergio Reyes Sánchez (JAPON)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00803" y="4459661"/>
            <a:ext cx="3671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Cierre</a:t>
            </a:r>
          </a:p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5" y="2821350"/>
            <a:ext cx="579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anose="00000900000000000000" pitchFamily="50" charset="0"/>
              </a:rPr>
              <a:t>Programa</a:t>
            </a:r>
            <a:endParaRPr lang="es-MX" sz="4800" b="1" dirty="0">
              <a:solidFill>
                <a:srgbClr val="FF0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36401" y="5666388"/>
            <a:ext cx="4020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Septiembre </a:t>
            </a:r>
            <a:r>
              <a:rPr lang="es-E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8D610-ADEE-4C0D-8C74-C6E1B9F241D5}"/>
              </a:ext>
            </a:extLst>
          </p:cNvPr>
          <p:cNvSpPr txBox="1"/>
          <p:nvPr/>
        </p:nvSpPr>
        <p:spPr>
          <a:xfrm>
            <a:off x="755374" y="3612859"/>
            <a:ext cx="600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922A2A"/>
                </a:solidFill>
              </a:rPr>
              <a:t>Eje 2.- Emprendimiento</a:t>
            </a:r>
            <a:endParaRPr lang="es-MX" sz="4400" b="1" dirty="0">
              <a:solidFill>
                <a:srgbClr val="922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12962" y="875204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Diseño del Plan Institucional de Mejora Continua para el ciclo escolar 2023-2024.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9CF0D0-B7BF-4AC0-9803-8D774EE9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11209"/>
            <a:ext cx="8839200" cy="4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03121" y="659675"/>
            <a:ext cx="1867988" cy="98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Collage </a:t>
            </a:r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Mesa de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67D50-BB0E-4333-955E-171600D8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59675"/>
            <a:ext cx="4121426" cy="274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0246AA-D016-45B6-AF00-99AF50711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765" y="3874773"/>
            <a:ext cx="4121426" cy="274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100158-0FB2-46D7-A615-E5913495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26" y="2358885"/>
            <a:ext cx="3937710" cy="262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6748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85</Words>
  <Application>Microsoft Office PowerPoint</Application>
  <PresentationFormat>Presentación en pantalla (4:3)</PresentationFormat>
  <Paragraphs>12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Bahnschrift Condensed</vt:lpstr>
      <vt:lpstr>Calibri</vt:lpstr>
      <vt:lpstr>Calibri Light</vt:lpstr>
      <vt:lpstr>Montserrat</vt:lpstr>
      <vt:lpstr>Montserrat Black</vt:lpstr>
      <vt:lpstr>Montserrat ExtraBold</vt:lpstr>
      <vt:lpstr>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Admin</cp:lastModifiedBy>
  <cp:revision>79</cp:revision>
  <dcterms:created xsi:type="dcterms:W3CDTF">2021-04-28T01:32:14Z</dcterms:created>
  <dcterms:modified xsi:type="dcterms:W3CDTF">2023-09-27T18:41:23Z</dcterms:modified>
</cp:coreProperties>
</file>