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6" r:id="rId2"/>
    <p:sldId id="271" r:id="rId3"/>
    <p:sldId id="273" r:id="rId4"/>
    <p:sldId id="274" r:id="rId5"/>
    <p:sldId id="275" r:id="rId6"/>
    <p:sldId id="272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29/09/2023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00803" y="4459661"/>
            <a:ext cx="36711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32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3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385" y="2867516"/>
            <a:ext cx="5796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FF0000"/>
                </a:solidFill>
                <a:latin typeface="Montserrat ExtraBold" panose="00000900000000000000" pitchFamily="50" charset="0"/>
              </a:rPr>
              <a:t>Programa de Sustentabilidad</a:t>
            </a:r>
            <a:endParaRPr lang="es-MX" sz="4800" b="1" dirty="0">
              <a:solidFill>
                <a:srgbClr val="FF000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49" y="1018269"/>
            <a:ext cx="7886700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/>
              <a:t>Diseño del Plan Institucional de Mejora Continua para el ciclo escolar 2023-2024.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420F37-ECF9-4718-B3A8-F43160396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62863"/>
              </p:ext>
            </p:extLst>
          </p:nvPr>
        </p:nvGraphicFramePr>
        <p:xfrm>
          <a:off x="304800" y="1152939"/>
          <a:ext cx="8534399" cy="513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634">
                  <a:extLst>
                    <a:ext uri="{9D8B030D-6E8A-4147-A177-3AD203B41FA5}">
                      <a16:colId xmlns:a16="http://schemas.microsoft.com/office/drawing/2014/main" val="621902953"/>
                    </a:ext>
                  </a:extLst>
                </a:gridCol>
                <a:gridCol w="1032559">
                  <a:extLst>
                    <a:ext uri="{9D8B030D-6E8A-4147-A177-3AD203B41FA5}">
                      <a16:colId xmlns:a16="http://schemas.microsoft.com/office/drawing/2014/main" val="1539567879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706048706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651981559"/>
                    </a:ext>
                  </a:extLst>
                </a:gridCol>
                <a:gridCol w="1127384">
                  <a:extLst>
                    <a:ext uri="{9D8B030D-6E8A-4147-A177-3AD203B41FA5}">
                      <a16:colId xmlns:a16="http://schemas.microsoft.com/office/drawing/2014/main" val="231073060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2111105403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339161292"/>
                    </a:ext>
                  </a:extLst>
                </a:gridCol>
              </a:tblGrid>
              <a:tr h="1702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Programa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Lineas</a:t>
                      </a:r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 de Acción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Acciones programadas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Metas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Valor de inicio 2022-2023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Objetivo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Responsable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3156595989"/>
                  </a:ext>
                </a:extLst>
              </a:tr>
              <a:tr h="988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  <a:latin typeface="Arial Narrow" panose="020B0606020202030204" pitchFamily="34" charset="0"/>
                        </a:rPr>
                        <a:t>Programa de sustentabilidad</a:t>
                      </a:r>
                      <a:endParaRPr lang="es-MX" sz="20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Cuidado del Medio ambiente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Contribuyendo al uso eficiente y ahorro de energía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Reducción del 1% de energía eléctrica anual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Reducir el consumo de energía eléctrica anual mediante la implementación de un estudio de eficiencia energética y sus correspondientes recomendaciones en talleres, aulas y oficinas.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887953349"/>
                  </a:ext>
                </a:extLst>
              </a:tr>
              <a:tr h="9888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Máximizando las 3R</a:t>
                      </a:r>
                      <a:b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(Reduce, recicla, reutiliza)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200 kg de PET recolectado para reciclado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Fomentar la cultara de reducción, reciclado y reuso de desechos que permita a todos implementar acciones a nivel personal, familiar y comunal para contribuir al control de la basusa.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272419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21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C547E5-A897-47C2-9CF0-D4900BDF0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01078"/>
              </p:ext>
            </p:extLst>
          </p:nvPr>
        </p:nvGraphicFramePr>
        <p:xfrm>
          <a:off x="304800" y="1311964"/>
          <a:ext cx="8534399" cy="4700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634">
                  <a:extLst>
                    <a:ext uri="{9D8B030D-6E8A-4147-A177-3AD203B41FA5}">
                      <a16:colId xmlns:a16="http://schemas.microsoft.com/office/drawing/2014/main" val="621902953"/>
                    </a:ext>
                  </a:extLst>
                </a:gridCol>
                <a:gridCol w="1032559">
                  <a:extLst>
                    <a:ext uri="{9D8B030D-6E8A-4147-A177-3AD203B41FA5}">
                      <a16:colId xmlns:a16="http://schemas.microsoft.com/office/drawing/2014/main" val="1539567879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706048706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651981559"/>
                    </a:ext>
                  </a:extLst>
                </a:gridCol>
                <a:gridCol w="1127384">
                  <a:extLst>
                    <a:ext uri="{9D8B030D-6E8A-4147-A177-3AD203B41FA5}">
                      <a16:colId xmlns:a16="http://schemas.microsoft.com/office/drawing/2014/main" val="231073060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2111105403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339161292"/>
                    </a:ext>
                  </a:extLst>
                </a:gridCol>
              </a:tblGrid>
              <a:tr h="1702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Programa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Líneas de Acción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Acciones programadas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Metas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Valor de inicio 2022-2023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Objetivo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Responsable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3156595989"/>
                  </a:ext>
                </a:extLst>
              </a:tr>
              <a:tr h="170805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Programa de sensibilización en materia de cuidado al medio ambiente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6 actividades realizadas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Sensibilizar a la comunidad universitaria sobre la importancia de contribuir al cuidado y preservación del medio ambiente mediante el desarrollo de conferencias, talleres y material digital que permitan dimensionar el severo problema mundial en materia de calentamiento global y sobre utilización de los recursos naturales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147559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6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313334-6A4E-4DCA-8A87-75729B251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91703"/>
              </p:ext>
            </p:extLst>
          </p:nvPr>
        </p:nvGraphicFramePr>
        <p:xfrm>
          <a:off x="344557" y="662608"/>
          <a:ext cx="8534399" cy="598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634">
                  <a:extLst>
                    <a:ext uri="{9D8B030D-6E8A-4147-A177-3AD203B41FA5}">
                      <a16:colId xmlns:a16="http://schemas.microsoft.com/office/drawing/2014/main" val="621902953"/>
                    </a:ext>
                  </a:extLst>
                </a:gridCol>
                <a:gridCol w="1032559">
                  <a:extLst>
                    <a:ext uri="{9D8B030D-6E8A-4147-A177-3AD203B41FA5}">
                      <a16:colId xmlns:a16="http://schemas.microsoft.com/office/drawing/2014/main" val="1539567879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706048706"/>
                    </a:ext>
                  </a:extLst>
                </a:gridCol>
                <a:gridCol w="1000947">
                  <a:extLst>
                    <a:ext uri="{9D8B030D-6E8A-4147-A177-3AD203B41FA5}">
                      <a16:colId xmlns:a16="http://schemas.microsoft.com/office/drawing/2014/main" val="1651981559"/>
                    </a:ext>
                  </a:extLst>
                </a:gridCol>
                <a:gridCol w="1127384">
                  <a:extLst>
                    <a:ext uri="{9D8B030D-6E8A-4147-A177-3AD203B41FA5}">
                      <a16:colId xmlns:a16="http://schemas.microsoft.com/office/drawing/2014/main" val="231073060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2111105403"/>
                    </a:ext>
                  </a:extLst>
                </a:gridCol>
                <a:gridCol w="1295964">
                  <a:extLst>
                    <a:ext uri="{9D8B030D-6E8A-4147-A177-3AD203B41FA5}">
                      <a16:colId xmlns:a16="http://schemas.microsoft.com/office/drawing/2014/main" val="339161292"/>
                    </a:ext>
                  </a:extLst>
                </a:gridCol>
              </a:tblGrid>
              <a:tr h="17026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Programa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Lineas</a:t>
                      </a:r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 de Acción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Acciones programadas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Metas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Valor de inicio 2022-2023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Objetivo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Responsable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3156595989"/>
                  </a:ext>
                </a:extLst>
              </a:tr>
              <a:tr h="1348468">
                <a:tc rowSpan="3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Reforestando tu universidad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Días verdes, Día Mundial del Medio Ambiente, Actividades de reforestación, mantenimiento de los olivos, acciones para el cuido de áreas verdes.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Rescatar los jardines y áreas verdes de la UTVM mediante la implementación de jornadas de limpieza de las áreas, plantación de árboles y naturaleza endémica, diseño de un sistema de riego eficiente de los espacios, todo enfocado en volver verde a la Univesidad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3673401322"/>
                  </a:ext>
                </a:extLst>
              </a:tr>
              <a:tr h="359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Proyectos con organizaciones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2 Proyectos SADER y ONG´s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Generación de composta y creación de jardines polinizadores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12266127"/>
                  </a:ext>
                </a:extLst>
              </a:tr>
              <a:tr h="35959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Arial Narrow" panose="020B0606020202030204" pitchFamily="34" charset="0"/>
                        </a:rPr>
                        <a:t>Difusión del conocimiento generado de los proyectos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6 Publicacion de articulos, infografias, etc.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 Narrow" panose="020B0606020202030204" pitchFamily="34" charset="0"/>
                        </a:rPr>
                        <a:t>Crear consciencia acerca del cuidado del medio ambiente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  <a:latin typeface="Arial Narrow" panose="020B0606020202030204" pitchFamily="34" charset="0"/>
                        </a:rPr>
                        <a:t>Comité de Sustentabilidad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06" marR="3306" marT="3306" marB="0"/>
                </a:tc>
                <a:extLst>
                  <a:ext uri="{0D108BD9-81ED-4DB2-BD59-A6C34878D82A}">
                    <a16:rowId xmlns:a16="http://schemas.microsoft.com/office/drawing/2014/main" val="11382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52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3121" y="659675"/>
            <a:ext cx="1867988" cy="9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Mesa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9AF1F5-96F5-43C6-983B-9300CD3F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079" y="818410"/>
            <a:ext cx="3719321" cy="2789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C9D76B-8C52-4A5A-945F-D68B855B8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61" y="2584267"/>
            <a:ext cx="3719319" cy="2789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FBBDC9-4BCE-41DB-AF5E-78E754501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080" y="3979011"/>
            <a:ext cx="3719320" cy="2789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422</Words>
  <Application>Microsoft Office PowerPoint</Application>
  <PresentationFormat>Presentación en pantalla (4:3)</PresentationFormat>
  <Paragraphs>64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Bahnschrift Condensed</vt:lpstr>
      <vt:lpstr>Calibri</vt:lpstr>
      <vt:lpstr>Calibri Light</vt:lpstr>
      <vt:lpstr>Montserrat</vt:lpstr>
      <vt:lpstr>Montserrat Black</vt:lpstr>
      <vt:lpstr>Montserrat ExtraBold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Aldrin</cp:lastModifiedBy>
  <cp:revision>76</cp:revision>
  <dcterms:created xsi:type="dcterms:W3CDTF">2021-04-28T01:32:14Z</dcterms:created>
  <dcterms:modified xsi:type="dcterms:W3CDTF">2023-09-29T17:48:21Z</dcterms:modified>
</cp:coreProperties>
</file>