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8" r:id="rId8"/>
    <p:sldId id="264" r:id="rId9"/>
    <p:sldId id="263" r:id="rId10"/>
    <p:sldId id="265" r:id="rId11"/>
    <p:sldId id="266" r:id="rId12"/>
    <p:sldId id="267" r:id="rId13"/>
  </p:sldIdLst>
  <p:sldSz cx="9144000" cy="5143500" type="screen16x9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65" d="100"/>
          <a:sy n="165" d="100"/>
        </p:scale>
        <p:origin x="664" y="18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7173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5164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1275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492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68299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9461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40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712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0899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81183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701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2427B7-280D-5142-8233-FFE57B907649}" type="datetimeFigureOut">
              <a:rPr lang="es-ES" smtClean="0"/>
              <a:t>22/8/23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FF0213-9253-2D4F-B3FD-6502D1D6E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58767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6640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2706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9895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23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565330" y="3600644"/>
            <a:ext cx="80849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>
                <a:solidFill>
                  <a:srgbClr val="660000"/>
                </a:solidFill>
                <a:latin typeface="Montserrat Medium"/>
                <a:cs typeface="Montserrat Medium"/>
              </a:rPr>
              <a:t>TEMA TRANSVERSAL:</a:t>
            </a:r>
          </a:p>
          <a:p>
            <a:r>
              <a:rPr lang="es-ES" sz="2400" dirty="0">
                <a:solidFill>
                  <a:srgbClr val="660000"/>
                </a:solidFill>
                <a:latin typeface="Montserrat Medium"/>
                <a:cs typeface="Montserrat Medium"/>
              </a:rPr>
              <a:t>Ley de Educación Superior del Estado de Hidalgo</a:t>
            </a:r>
          </a:p>
        </p:txBody>
      </p:sp>
    </p:spTree>
    <p:extLst>
      <p:ext uri="{BB962C8B-B14F-4D97-AF65-F5344CB8AC3E}">
        <p14:creationId xmlns:p14="http://schemas.microsoft.com/office/powerpoint/2010/main" val="1913533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0396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293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07850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64667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2542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35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84865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11</Words>
  <Application>Microsoft Macintosh PowerPoint</Application>
  <PresentationFormat>Presentación en pantalla (16:9)</PresentationFormat>
  <Paragraphs>2</Paragraphs>
  <Slides>12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6" baseType="lpstr">
      <vt:lpstr>Arial</vt:lpstr>
      <vt:lpstr>Calibri</vt:lpstr>
      <vt:lpstr>Montserrat Medium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Genaro</dc:creator>
  <cp:lastModifiedBy>Microsoft Office User</cp:lastModifiedBy>
  <cp:revision>4</cp:revision>
  <dcterms:created xsi:type="dcterms:W3CDTF">2023-08-21T22:33:00Z</dcterms:created>
  <dcterms:modified xsi:type="dcterms:W3CDTF">2023-08-22T16:50:48Z</dcterms:modified>
</cp:coreProperties>
</file>