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66" r:id="rId2"/>
    <p:sldId id="271" r:id="rId3"/>
    <p:sldId id="272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2A2A"/>
    <a:srgbClr val="A5E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6633C-98BC-448A-8BBD-7AE28A6F2786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3B60-A6F0-4B77-904C-97BF3E1230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118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/>
              <a:t>Actividades de Satisfacción Escolar</a:t>
            </a:r>
            <a:r>
              <a:rPr lang="es-MX" dirty="0"/>
              <a:t>: Ceremonias Cívicas; Concurso de Altares; XXIV Jornada Académica Mecánica, Panel interactivo, Proyectos tecnológicos Sustentables; Plática Motivacional </a:t>
            </a:r>
            <a:r>
              <a:rPr lang="es-MX" dirty="0" err="1"/>
              <a:t>Yesenia</a:t>
            </a:r>
            <a:r>
              <a:rPr lang="es-MX" dirty="0"/>
              <a:t> y Joel, movilidad estudiantil PERÚ; Conferencia magistral, Sistemas Robotizados, Dr. Sergio Reyes Sánchez (JAPON)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83B60-A6F0-4B77-904C-97BF3E12308E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683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45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60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49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68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46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43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25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50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26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68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900803" y="4459661"/>
            <a:ext cx="367119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2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Sesión de Cierre</a:t>
            </a:r>
          </a:p>
          <a:p>
            <a:pPr algn="ctr"/>
            <a:r>
              <a:rPr lang="es-MX" sz="32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 y Planeación</a:t>
            </a:r>
            <a:endParaRPr lang="es-ES" sz="3200" b="1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23386" y="3175293"/>
            <a:ext cx="57963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FF0000"/>
                </a:solidFill>
                <a:latin typeface="Montserrat ExtraBold" panose="00000900000000000000" pitchFamily="50" charset="0"/>
              </a:rPr>
              <a:t>Programa de salud y convivencia.</a:t>
            </a:r>
            <a:endParaRPr lang="es-MX" sz="4800" b="1" dirty="0">
              <a:solidFill>
                <a:srgbClr val="FF0000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3385" y="1306149"/>
            <a:ext cx="66349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latin typeface="Montserrat Black" panose="00000A00000000000000" pitchFamily="50" charset="0"/>
              </a:rPr>
              <a:t>CTES</a:t>
            </a:r>
          </a:p>
          <a:p>
            <a:r>
              <a:rPr lang="es-ES" dirty="0">
                <a:latin typeface="Montserrat ExtraBold" panose="00000900000000000000" pitchFamily="50" charset="0"/>
              </a:rPr>
              <a:t>CONSEJO TÉCNICO DE EDUCACIÓN SUPERIOR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736401" y="5666388"/>
            <a:ext cx="40209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Septiembre </a:t>
            </a:r>
            <a:r>
              <a:rPr lang="es-ES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3257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358887" y="368913"/>
            <a:ext cx="6402765" cy="7360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000" b="1" dirty="0"/>
              <a:t>Diseño del Plan Institucional de Mejora Continua para el ciclo escolar 2023-2024.</a:t>
            </a:r>
            <a:endParaRPr lang="en-US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B940E1-C21F-49AF-82A1-231B96F02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1104918"/>
            <a:ext cx="892492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44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564" y="0"/>
            <a:ext cx="9439564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103121" y="659675"/>
            <a:ext cx="1867988" cy="986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Collage </a:t>
            </a:r>
          </a:p>
          <a:p>
            <a:pPr algn="ctr"/>
            <a:r>
              <a:rPr lang="es-MX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Mesa de trabajo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86DA7C9-A920-4CD6-BD8E-E562AF5710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80" y="446763"/>
            <a:ext cx="5478426" cy="547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74840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</TotalTime>
  <Words>86</Words>
  <Application>Microsoft Office PowerPoint</Application>
  <PresentationFormat>Presentación en pantalla (4:3)</PresentationFormat>
  <Paragraphs>11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1" baseType="lpstr">
      <vt:lpstr>Arial</vt:lpstr>
      <vt:lpstr>Bahnschrift Condensed</vt:lpstr>
      <vt:lpstr>Calibri</vt:lpstr>
      <vt:lpstr>Calibri Light</vt:lpstr>
      <vt:lpstr>Montserrat</vt:lpstr>
      <vt:lpstr>Montserrat Black</vt:lpstr>
      <vt:lpstr>Montserrat ExtraBold</vt:lpstr>
      <vt:lpstr>Diseño personalizado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MARTHA RAQUEL SINCO</cp:lastModifiedBy>
  <cp:revision>76</cp:revision>
  <dcterms:created xsi:type="dcterms:W3CDTF">2021-04-28T01:32:14Z</dcterms:created>
  <dcterms:modified xsi:type="dcterms:W3CDTF">2023-09-29T18:09:00Z</dcterms:modified>
</cp:coreProperties>
</file>