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88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3969</Words>
  <Application>Microsoft Office PowerPoint</Application>
  <PresentationFormat>Panorámica</PresentationFormat>
  <Paragraphs>448</Paragraphs>
  <Slides>52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18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75" baseType="lpstr">
      <vt:lpstr>Adobe Caslon Pro</vt:lpstr>
      <vt:lpstr>Arial</vt:lpstr>
      <vt:lpstr>Bookman Old Style</vt:lpstr>
      <vt:lpstr>Calibri</vt:lpstr>
      <vt:lpstr>Calibri Light</vt:lpstr>
      <vt:lpstr>Century</vt:lpstr>
      <vt:lpstr>Courier New</vt:lpstr>
      <vt:lpstr>Montserrat</vt:lpstr>
      <vt:lpstr>Montserrat Medium</vt:lpstr>
      <vt:lpstr>Montserrat SemiBold</vt:lpstr>
      <vt:lpstr>Open_sansregular</vt:lpstr>
      <vt:lpstr>Rockwell</vt:lpstr>
      <vt:lpstr>Rockwell Condensed</vt:lpstr>
      <vt:lpstr>Tahoma</vt:lpstr>
      <vt:lpstr>Times New Roman</vt:lpstr>
      <vt:lpstr>Verdana</vt:lpstr>
      <vt:lpstr>Wingdings</vt:lpstr>
      <vt:lpstr>Wingdings 3</vt:lpstr>
      <vt:lpstr>Tema de Office</vt:lpstr>
      <vt:lpstr>Damask</vt:lpstr>
      <vt:lpstr>1_Damask</vt:lpstr>
      <vt:lpstr>2_Tema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Consuelo Romero Sanchez</dc:creator>
  <cp:keywords>MCRS</cp:keywords>
  <cp:lastModifiedBy>Edgar Miguel Sánchez Garcia</cp:lastModifiedBy>
  <cp:revision>391</cp:revision>
  <dcterms:created xsi:type="dcterms:W3CDTF">2020-06-14T00:44:18Z</dcterms:created>
  <dcterms:modified xsi:type="dcterms:W3CDTF">2023-10-04T15:51:39Z</dcterms:modified>
</cp:coreProperties>
</file>