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A0000"/>
    <a:srgbClr val="AC0000"/>
    <a:srgbClr val="7A38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6" autoAdjust="0"/>
    <p:restoredTop sz="96187" autoAdjust="0"/>
  </p:normalViewPr>
  <p:slideViewPr>
    <p:cSldViewPr snapToGrid="0">
      <p:cViewPr varScale="1">
        <p:scale>
          <a:sx n="68" d="100"/>
          <a:sy n="68" d="100"/>
        </p:scale>
        <p:origin x="612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193C3AC-5315-4729-9B53-24CEF3E8E723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CEC633FE-981D-49A2-BF71-C95A9BD477C5}">
      <dgm:prSet phldrT="[Texto]"/>
      <dgm:spPr>
        <a:solidFill>
          <a:schemeClr val="accent1">
            <a:lumMod val="75000"/>
          </a:schemeClr>
        </a:solidFill>
        <a:ln w="165100">
          <a:solidFill>
            <a:schemeClr val="bg1">
              <a:alpha val="22000"/>
            </a:schemeClr>
          </a:solidFill>
        </a:ln>
        <a:effectLst/>
        <a:scene3d>
          <a:camera prst="orthographicFront"/>
          <a:lightRig rig="threePt" dir="t"/>
        </a:scene3d>
        <a:sp3d prstMaterial="plastic">
          <a:bevelT w="330200" h="241300" prst="coolSlant"/>
          <a:bevelB w="247650" h="209550" prst="coolSlant"/>
        </a:sp3d>
      </dgm:spPr>
      <dgm:t>
        <a:bodyPr/>
        <a:lstStyle/>
        <a:p>
          <a:r>
            <a:rPr lang="es-MX" dirty="0"/>
            <a:t>1                         Presidente       Gobierno Estatal   </a:t>
          </a:r>
        </a:p>
      </dgm:t>
    </dgm:pt>
    <dgm:pt modelId="{69C4203B-72A8-432D-BA27-201311B2F975}" type="parTrans" cxnId="{6E1FB545-12FD-4240-A482-AE43DE0A1C2B}">
      <dgm:prSet/>
      <dgm:spPr/>
      <dgm:t>
        <a:bodyPr/>
        <a:lstStyle/>
        <a:p>
          <a:endParaRPr lang="es-MX"/>
        </a:p>
      </dgm:t>
    </dgm:pt>
    <dgm:pt modelId="{67156DAA-F895-4DA1-90B0-6A589D9CEC33}" type="sibTrans" cxnId="{6E1FB545-12FD-4240-A482-AE43DE0A1C2B}">
      <dgm:prSet/>
      <dgm:spPr/>
      <dgm:t>
        <a:bodyPr/>
        <a:lstStyle/>
        <a:p>
          <a:endParaRPr lang="es-MX"/>
        </a:p>
      </dgm:t>
    </dgm:pt>
    <dgm:pt modelId="{B42D11E1-9CFE-484C-B189-259B42D5AE80}">
      <dgm:prSet/>
      <dgm:spPr>
        <a:solidFill>
          <a:schemeClr val="accent2">
            <a:lumMod val="75000"/>
          </a:schemeClr>
        </a:solidFill>
        <a:ln w="171450">
          <a:solidFill>
            <a:srgbClr val="C00000">
              <a:alpha val="18000"/>
            </a:srgbClr>
          </a:solidFill>
        </a:ln>
        <a:scene3d>
          <a:camera prst="orthographicFront"/>
          <a:lightRig rig="threePt" dir="t"/>
        </a:scene3d>
        <a:sp3d>
          <a:bevelT w="330200" h="241300" prst="coolSlant"/>
          <a:bevelB w="247650" h="209550" prst="coolSlant"/>
        </a:sp3d>
      </dgm:spPr>
      <dgm:t>
        <a:bodyPr/>
        <a:lstStyle/>
        <a:p>
          <a:r>
            <a:rPr lang="es-MX" b="0" dirty="0">
              <a:solidFill>
                <a:schemeClr val="bg1"/>
              </a:solidFill>
              <a:latin typeface="Arial Narrow" panose="020B0606020202030204" pitchFamily="34" charset="0"/>
            </a:rPr>
            <a:t>3 </a:t>
          </a:r>
        </a:p>
        <a:p>
          <a:r>
            <a:rPr lang="es-MX" b="0" dirty="0">
              <a:solidFill>
                <a:schemeClr val="bg1"/>
              </a:solidFill>
              <a:latin typeface="Arial Narrow" panose="020B0606020202030204" pitchFamily="34" charset="0"/>
            </a:rPr>
            <a:t>Gobierno Federal </a:t>
          </a:r>
        </a:p>
      </dgm:t>
    </dgm:pt>
    <dgm:pt modelId="{59C640E5-B825-480E-AACA-EF33CB82FE9E}" type="parTrans" cxnId="{703F5832-5789-4BF3-9F87-AAB34EA2BD69}">
      <dgm:prSet/>
      <dgm:spPr/>
      <dgm:t>
        <a:bodyPr/>
        <a:lstStyle/>
        <a:p>
          <a:endParaRPr lang="es-MX"/>
        </a:p>
      </dgm:t>
    </dgm:pt>
    <dgm:pt modelId="{7B7F9F79-9355-4C88-8BEC-85AB1EE57C8A}" type="sibTrans" cxnId="{703F5832-5789-4BF3-9F87-AAB34EA2BD69}">
      <dgm:prSet/>
      <dgm:spPr/>
      <dgm:t>
        <a:bodyPr/>
        <a:lstStyle/>
        <a:p>
          <a:endParaRPr lang="es-MX"/>
        </a:p>
      </dgm:t>
    </dgm:pt>
    <dgm:pt modelId="{EC8A8CE8-E964-4C9B-BD0C-DBBBE8025444}">
      <dgm:prSet/>
      <dgm:spPr>
        <a:solidFill>
          <a:schemeClr val="accent2">
            <a:lumMod val="75000"/>
          </a:schemeClr>
        </a:solidFill>
        <a:ln w="171450">
          <a:solidFill>
            <a:srgbClr val="C00000">
              <a:alpha val="18000"/>
            </a:srgbClr>
          </a:solidFill>
        </a:ln>
        <a:scene3d>
          <a:camera prst="orthographicFront"/>
          <a:lightRig rig="threePt" dir="t"/>
        </a:scene3d>
        <a:sp3d prstMaterial="matte">
          <a:bevelT w="330200" h="241300" prst="coolSlant"/>
          <a:bevelB w="247650" h="209550" prst="coolSlant"/>
        </a:sp3d>
      </dgm:spPr>
      <dgm:t>
        <a:bodyPr/>
        <a:lstStyle/>
        <a:p>
          <a:r>
            <a:rPr lang="es-MX" b="0" dirty="0">
              <a:solidFill>
                <a:schemeClr val="bg1"/>
              </a:solidFill>
              <a:latin typeface="Arial Narrow" panose="020B0606020202030204" pitchFamily="34" charset="0"/>
            </a:rPr>
            <a:t>2                  Gobierno Estatal</a:t>
          </a:r>
        </a:p>
      </dgm:t>
    </dgm:pt>
    <dgm:pt modelId="{2732E71C-9F3A-4089-AA45-20DE8619678E}" type="parTrans" cxnId="{7361535F-DB2D-48BA-8961-FCDE0814555A}">
      <dgm:prSet/>
      <dgm:spPr/>
      <dgm:t>
        <a:bodyPr/>
        <a:lstStyle/>
        <a:p>
          <a:endParaRPr lang="es-MX"/>
        </a:p>
      </dgm:t>
    </dgm:pt>
    <dgm:pt modelId="{4517CE64-8FF0-43EC-A4D1-C397DA4B2D5E}" type="sibTrans" cxnId="{7361535F-DB2D-48BA-8961-FCDE0814555A}">
      <dgm:prSet/>
      <dgm:spPr/>
      <dgm:t>
        <a:bodyPr/>
        <a:lstStyle/>
        <a:p>
          <a:endParaRPr lang="es-MX"/>
        </a:p>
      </dgm:t>
    </dgm:pt>
    <dgm:pt modelId="{942A73FF-1BF0-4F8B-8344-55CEEF25FE93}">
      <dgm:prSet phldrT="[Texto]"/>
      <dgm:spPr>
        <a:solidFill>
          <a:schemeClr val="accent2">
            <a:lumMod val="75000"/>
          </a:schemeClr>
        </a:solidFill>
        <a:ln w="171450">
          <a:solidFill>
            <a:srgbClr val="C00000">
              <a:alpha val="18000"/>
            </a:srgbClr>
          </a:solidFill>
        </a:ln>
        <a:scene3d>
          <a:camera prst="orthographicFront"/>
          <a:lightRig rig="threePt" dir="t"/>
        </a:scene3d>
        <a:sp3d prstMaterial="matte">
          <a:bevelT w="330200" h="241300" prst="coolSlant"/>
          <a:bevelB w="247650" h="209550" prst="coolSlant"/>
        </a:sp3d>
      </dgm:spPr>
      <dgm:t>
        <a:bodyPr/>
        <a:lstStyle/>
        <a:p>
          <a:r>
            <a:rPr lang="es-MX" dirty="0"/>
            <a:t>1                     Presidencia Municipal</a:t>
          </a:r>
        </a:p>
      </dgm:t>
    </dgm:pt>
    <dgm:pt modelId="{5F7BA994-0995-41D5-920E-5AEE00468D47}" type="sibTrans" cxnId="{67EF6631-3A61-4882-B053-41F34DC37A5E}">
      <dgm:prSet/>
      <dgm:spPr/>
      <dgm:t>
        <a:bodyPr/>
        <a:lstStyle/>
        <a:p>
          <a:endParaRPr lang="es-MX"/>
        </a:p>
      </dgm:t>
    </dgm:pt>
    <dgm:pt modelId="{D817C2C5-5974-438E-A667-09D50B5B589E}" type="parTrans" cxnId="{67EF6631-3A61-4882-B053-41F34DC37A5E}">
      <dgm:prSet/>
      <dgm:spPr>
        <a:scene3d>
          <a:camera prst="orthographicFront"/>
          <a:lightRig rig="threePt" dir="t"/>
        </a:scene3d>
        <a:sp3d>
          <a:bevelT w="336550" h="0" prst="coolSlant"/>
          <a:bevelB w="431800" h="260350" prst="coolSlant"/>
        </a:sp3d>
      </dgm:spPr>
      <dgm:t>
        <a:bodyPr/>
        <a:lstStyle/>
        <a:p>
          <a:endParaRPr lang="es-MX"/>
        </a:p>
      </dgm:t>
    </dgm:pt>
    <dgm:pt modelId="{F1D539F2-4D05-434A-BDCC-DD96CA397D71}">
      <dgm:prSet/>
      <dgm:spPr>
        <a:solidFill>
          <a:schemeClr val="accent2">
            <a:lumMod val="75000"/>
          </a:schemeClr>
        </a:solidFill>
        <a:ln w="171450">
          <a:solidFill>
            <a:srgbClr val="C00000">
              <a:alpha val="18000"/>
            </a:srgbClr>
          </a:solidFill>
        </a:ln>
        <a:scene3d>
          <a:camera prst="orthographicFront"/>
          <a:lightRig rig="threePt" dir="t"/>
        </a:scene3d>
        <a:sp3d>
          <a:bevelT w="330200" h="241300" prst="coolSlant"/>
          <a:bevelB w="247650" h="209550" prst="coolSlant"/>
        </a:sp3d>
      </dgm:spPr>
      <dgm:t>
        <a:bodyPr/>
        <a:lstStyle/>
        <a:p>
          <a:r>
            <a:rPr lang="es-MX" b="0" dirty="0">
              <a:solidFill>
                <a:schemeClr val="bg1"/>
              </a:solidFill>
              <a:latin typeface="Arial Narrow" panose="020B0606020202030204" pitchFamily="34" charset="0"/>
            </a:rPr>
            <a:t>3 </a:t>
          </a:r>
        </a:p>
        <a:p>
          <a:r>
            <a:rPr lang="es-MX" b="0" dirty="0">
              <a:solidFill>
                <a:schemeClr val="bg1"/>
              </a:solidFill>
              <a:latin typeface="Arial Narrow" panose="020B0606020202030204" pitchFamily="34" charset="0"/>
            </a:rPr>
            <a:t>Sector Productivo</a:t>
          </a:r>
        </a:p>
      </dgm:t>
    </dgm:pt>
    <dgm:pt modelId="{CD1A131D-46D2-4288-A2F4-92582126C2E0}" type="sibTrans" cxnId="{B7A03B17-F671-4DC7-AD8C-63FD53E2E532}">
      <dgm:prSet/>
      <dgm:spPr/>
      <dgm:t>
        <a:bodyPr/>
        <a:lstStyle/>
        <a:p>
          <a:endParaRPr lang="es-MX"/>
        </a:p>
      </dgm:t>
    </dgm:pt>
    <dgm:pt modelId="{BFC18276-7CEA-42A4-B12A-562E0033C6B7}" type="parTrans" cxnId="{B7A03B17-F671-4DC7-AD8C-63FD53E2E532}">
      <dgm:prSet/>
      <dgm:spPr/>
      <dgm:t>
        <a:bodyPr/>
        <a:lstStyle/>
        <a:p>
          <a:endParaRPr lang="es-MX"/>
        </a:p>
      </dgm:t>
    </dgm:pt>
    <dgm:pt modelId="{DE8425FC-15A3-4242-B853-6D02F503F6BD}" type="pres">
      <dgm:prSet presAssocID="{2193C3AC-5315-4729-9B53-24CEF3E8E72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84E5060D-84CA-4B99-A1F6-41E522C95844}" type="pres">
      <dgm:prSet presAssocID="{CEC633FE-981D-49A2-BF71-C95A9BD477C5}" presName="hierRoot1" presStyleCnt="0">
        <dgm:presLayoutVars>
          <dgm:hierBranch val="init"/>
        </dgm:presLayoutVars>
      </dgm:prSet>
      <dgm:spPr/>
    </dgm:pt>
    <dgm:pt modelId="{22EA6B52-EA42-42D1-BF87-22D0D916FFAE}" type="pres">
      <dgm:prSet presAssocID="{CEC633FE-981D-49A2-BF71-C95A9BD477C5}" presName="rootComposite1" presStyleCnt="0"/>
      <dgm:spPr/>
    </dgm:pt>
    <dgm:pt modelId="{8094E83A-845E-4444-A0CC-09618B08C2EA}" type="pres">
      <dgm:prSet presAssocID="{CEC633FE-981D-49A2-BF71-C95A9BD477C5}" presName="rootText1" presStyleLbl="node0" presStyleIdx="0" presStyleCnt="1" custLinFactNeighborX="5876" custLinFactNeighborY="-66678">
        <dgm:presLayoutVars>
          <dgm:chPref val="3"/>
        </dgm:presLayoutVars>
      </dgm:prSet>
      <dgm:spPr/>
    </dgm:pt>
    <dgm:pt modelId="{7B929807-81F8-4724-9ABC-2CAC0B2FC545}" type="pres">
      <dgm:prSet presAssocID="{CEC633FE-981D-49A2-BF71-C95A9BD477C5}" presName="rootConnector1" presStyleLbl="node1" presStyleIdx="0" presStyleCnt="0"/>
      <dgm:spPr/>
    </dgm:pt>
    <dgm:pt modelId="{D34575DE-7ABF-452B-A210-87BEE8DE1B7F}" type="pres">
      <dgm:prSet presAssocID="{CEC633FE-981D-49A2-BF71-C95A9BD477C5}" presName="hierChild2" presStyleCnt="0"/>
      <dgm:spPr/>
    </dgm:pt>
    <dgm:pt modelId="{766689CA-DB97-4727-8FB8-C7D15E36FB1D}" type="pres">
      <dgm:prSet presAssocID="{2732E71C-9F3A-4089-AA45-20DE8619678E}" presName="Name37" presStyleLbl="parChTrans1D2" presStyleIdx="0" presStyleCnt="4"/>
      <dgm:spPr/>
    </dgm:pt>
    <dgm:pt modelId="{CE8F884F-3F72-422C-9E45-59768884D307}" type="pres">
      <dgm:prSet presAssocID="{EC8A8CE8-E964-4C9B-BD0C-DBBBE8025444}" presName="hierRoot2" presStyleCnt="0">
        <dgm:presLayoutVars>
          <dgm:hierBranch val="init"/>
        </dgm:presLayoutVars>
      </dgm:prSet>
      <dgm:spPr/>
    </dgm:pt>
    <dgm:pt modelId="{BADA9DF5-FE39-45B3-B609-C5C678C488D7}" type="pres">
      <dgm:prSet presAssocID="{EC8A8CE8-E964-4C9B-BD0C-DBBBE8025444}" presName="rootComposite" presStyleCnt="0"/>
      <dgm:spPr/>
    </dgm:pt>
    <dgm:pt modelId="{1BE6A056-8A9A-4335-8377-685C0B7D70D3}" type="pres">
      <dgm:prSet presAssocID="{EC8A8CE8-E964-4C9B-BD0C-DBBBE8025444}" presName="rootText" presStyleLbl="node2" presStyleIdx="0" presStyleCnt="4" custLinFactNeighborX="10450" custLinFactNeighborY="-66678">
        <dgm:presLayoutVars>
          <dgm:chPref val="3"/>
        </dgm:presLayoutVars>
      </dgm:prSet>
      <dgm:spPr/>
    </dgm:pt>
    <dgm:pt modelId="{AC193AB9-5D7A-4033-8CCE-4F89E810153A}" type="pres">
      <dgm:prSet presAssocID="{EC8A8CE8-E964-4C9B-BD0C-DBBBE8025444}" presName="rootConnector" presStyleLbl="node2" presStyleIdx="0" presStyleCnt="4"/>
      <dgm:spPr/>
    </dgm:pt>
    <dgm:pt modelId="{EC176595-3648-4F7A-9D6B-4340EACA775A}" type="pres">
      <dgm:prSet presAssocID="{EC8A8CE8-E964-4C9B-BD0C-DBBBE8025444}" presName="hierChild4" presStyleCnt="0"/>
      <dgm:spPr/>
    </dgm:pt>
    <dgm:pt modelId="{65808122-D561-48FD-A3EA-0E3F8ADDB837}" type="pres">
      <dgm:prSet presAssocID="{EC8A8CE8-E964-4C9B-BD0C-DBBBE8025444}" presName="hierChild5" presStyleCnt="0"/>
      <dgm:spPr/>
    </dgm:pt>
    <dgm:pt modelId="{5CA5F06C-33CC-4DE5-8E8A-A727BF42FD68}" type="pres">
      <dgm:prSet presAssocID="{59C640E5-B825-480E-AACA-EF33CB82FE9E}" presName="Name37" presStyleLbl="parChTrans1D2" presStyleIdx="1" presStyleCnt="4"/>
      <dgm:spPr/>
    </dgm:pt>
    <dgm:pt modelId="{E96533D3-119A-4656-873E-C69022F9A710}" type="pres">
      <dgm:prSet presAssocID="{B42D11E1-9CFE-484C-B189-259B42D5AE80}" presName="hierRoot2" presStyleCnt="0">
        <dgm:presLayoutVars>
          <dgm:hierBranch val="init"/>
        </dgm:presLayoutVars>
      </dgm:prSet>
      <dgm:spPr/>
    </dgm:pt>
    <dgm:pt modelId="{A433DF42-09A8-4B81-9BA9-C53205F66833}" type="pres">
      <dgm:prSet presAssocID="{B42D11E1-9CFE-484C-B189-259B42D5AE80}" presName="rootComposite" presStyleCnt="0"/>
      <dgm:spPr/>
    </dgm:pt>
    <dgm:pt modelId="{47841C6C-9F1B-433A-8F60-893DFE6D542B}" type="pres">
      <dgm:prSet presAssocID="{B42D11E1-9CFE-484C-B189-259B42D5AE80}" presName="rootText" presStyleLbl="node2" presStyleIdx="1" presStyleCnt="4" custLinFactNeighborX="10450" custLinFactNeighborY="-66678">
        <dgm:presLayoutVars>
          <dgm:chPref val="3"/>
        </dgm:presLayoutVars>
      </dgm:prSet>
      <dgm:spPr/>
    </dgm:pt>
    <dgm:pt modelId="{B2743984-F00A-411C-8AF6-EAC3C9857746}" type="pres">
      <dgm:prSet presAssocID="{B42D11E1-9CFE-484C-B189-259B42D5AE80}" presName="rootConnector" presStyleLbl="node2" presStyleIdx="1" presStyleCnt="4"/>
      <dgm:spPr/>
    </dgm:pt>
    <dgm:pt modelId="{DF13E4E0-162E-4463-AA08-16769A36B4C2}" type="pres">
      <dgm:prSet presAssocID="{B42D11E1-9CFE-484C-B189-259B42D5AE80}" presName="hierChild4" presStyleCnt="0"/>
      <dgm:spPr/>
    </dgm:pt>
    <dgm:pt modelId="{FF6ED0B4-00FF-4896-AC09-8C30BD703FAF}" type="pres">
      <dgm:prSet presAssocID="{B42D11E1-9CFE-484C-B189-259B42D5AE80}" presName="hierChild5" presStyleCnt="0"/>
      <dgm:spPr/>
    </dgm:pt>
    <dgm:pt modelId="{443BCFC9-61DC-4849-BAA9-91D1084BD2A8}" type="pres">
      <dgm:prSet presAssocID="{BFC18276-7CEA-42A4-B12A-562E0033C6B7}" presName="Name37" presStyleLbl="parChTrans1D2" presStyleIdx="2" presStyleCnt="4"/>
      <dgm:spPr/>
    </dgm:pt>
    <dgm:pt modelId="{118AE6C0-3AA0-41A3-9752-2E9E46F59A72}" type="pres">
      <dgm:prSet presAssocID="{F1D539F2-4D05-434A-BDCC-DD96CA397D71}" presName="hierRoot2" presStyleCnt="0">
        <dgm:presLayoutVars>
          <dgm:hierBranch val="init"/>
        </dgm:presLayoutVars>
      </dgm:prSet>
      <dgm:spPr/>
    </dgm:pt>
    <dgm:pt modelId="{C9084D65-E386-4544-8329-CB20038423E5}" type="pres">
      <dgm:prSet presAssocID="{F1D539F2-4D05-434A-BDCC-DD96CA397D71}" presName="rootComposite" presStyleCnt="0"/>
      <dgm:spPr/>
    </dgm:pt>
    <dgm:pt modelId="{CC53E4A4-2FF2-44AF-93AC-FFF48218E81D}" type="pres">
      <dgm:prSet presAssocID="{F1D539F2-4D05-434A-BDCC-DD96CA397D71}" presName="rootText" presStyleLbl="node2" presStyleIdx="2" presStyleCnt="4" custLinFactNeighborX="4103" custLinFactNeighborY="-66291">
        <dgm:presLayoutVars>
          <dgm:chPref val="3"/>
        </dgm:presLayoutVars>
      </dgm:prSet>
      <dgm:spPr/>
    </dgm:pt>
    <dgm:pt modelId="{50965E42-F4EF-4D7D-8B55-22EC03EF8545}" type="pres">
      <dgm:prSet presAssocID="{F1D539F2-4D05-434A-BDCC-DD96CA397D71}" presName="rootConnector" presStyleLbl="node2" presStyleIdx="2" presStyleCnt="4"/>
      <dgm:spPr/>
    </dgm:pt>
    <dgm:pt modelId="{B35354B9-B17E-4D61-9A26-29D55A81172E}" type="pres">
      <dgm:prSet presAssocID="{F1D539F2-4D05-434A-BDCC-DD96CA397D71}" presName="hierChild4" presStyleCnt="0"/>
      <dgm:spPr/>
    </dgm:pt>
    <dgm:pt modelId="{7D0ED175-CCCC-46AB-8C2F-008F4B7EDDFF}" type="pres">
      <dgm:prSet presAssocID="{F1D539F2-4D05-434A-BDCC-DD96CA397D71}" presName="hierChild5" presStyleCnt="0"/>
      <dgm:spPr/>
    </dgm:pt>
    <dgm:pt modelId="{9B4980AF-7D03-4632-BE7A-26B8E67FABA9}" type="pres">
      <dgm:prSet presAssocID="{D817C2C5-5974-438E-A667-09D50B5B589E}" presName="Name37" presStyleLbl="parChTrans1D2" presStyleIdx="3" presStyleCnt="4"/>
      <dgm:spPr/>
    </dgm:pt>
    <dgm:pt modelId="{78F4B562-E997-4B8F-892B-CE485478395C}" type="pres">
      <dgm:prSet presAssocID="{942A73FF-1BF0-4F8B-8344-55CEEF25FE93}" presName="hierRoot2" presStyleCnt="0">
        <dgm:presLayoutVars>
          <dgm:hierBranch val="init"/>
        </dgm:presLayoutVars>
      </dgm:prSet>
      <dgm:spPr/>
    </dgm:pt>
    <dgm:pt modelId="{90CE1651-B0DB-4AC4-8104-497C322CDE65}" type="pres">
      <dgm:prSet presAssocID="{942A73FF-1BF0-4F8B-8344-55CEEF25FE93}" presName="rootComposite" presStyleCnt="0"/>
      <dgm:spPr/>
    </dgm:pt>
    <dgm:pt modelId="{E007176D-C31F-409E-8534-4A4A9D0825A3}" type="pres">
      <dgm:prSet presAssocID="{942A73FF-1BF0-4F8B-8344-55CEEF25FE93}" presName="rootText" presStyleLbl="node2" presStyleIdx="3" presStyleCnt="4" custLinFactNeighborX="3372" custLinFactNeighborY="-65901">
        <dgm:presLayoutVars>
          <dgm:chPref val="3"/>
        </dgm:presLayoutVars>
      </dgm:prSet>
      <dgm:spPr/>
    </dgm:pt>
    <dgm:pt modelId="{62F079B9-5D13-41A5-A3E7-FE7571B146E6}" type="pres">
      <dgm:prSet presAssocID="{942A73FF-1BF0-4F8B-8344-55CEEF25FE93}" presName="rootConnector" presStyleLbl="node2" presStyleIdx="3" presStyleCnt="4"/>
      <dgm:spPr/>
    </dgm:pt>
    <dgm:pt modelId="{99520559-C043-49BE-AC09-89AA8D444FC1}" type="pres">
      <dgm:prSet presAssocID="{942A73FF-1BF0-4F8B-8344-55CEEF25FE93}" presName="hierChild4" presStyleCnt="0"/>
      <dgm:spPr/>
    </dgm:pt>
    <dgm:pt modelId="{ABE5333D-90D2-4A5C-B640-0705EA6315F0}" type="pres">
      <dgm:prSet presAssocID="{942A73FF-1BF0-4F8B-8344-55CEEF25FE93}" presName="hierChild5" presStyleCnt="0"/>
      <dgm:spPr/>
    </dgm:pt>
    <dgm:pt modelId="{643307FB-4B3F-4EFE-94F3-3E84D8E0BFD7}" type="pres">
      <dgm:prSet presAssocID="{CEC633FE-981D-49A2-BF71-C95A9BD477C5}" presName="hierChild3" presStyleCnt="0"/>
      <dgm:spPr/>
    </dgm:pt>
  </dgm:ptLst>
  <dgm:cxnLst>
    <dgm:cxn modelId="{BDDCD604-31C4-4B2D-94EE-9188652A22C4}" type="presOf" srcId="{CEC633FE-981D-49A2-BF71-C95A9BD477C5}" destId="{7B929807-81F8-4724-9ABC-2CAC0B2FC545}" srcOrd="1" destOrd="0" presId="urn:microsoft.com/office/officeart/2005/8/layout/orgChart1"/>
    <dgm:cxn modelId="{C45EA614-71DD-4DBC-991C-76B984E2CC7F}" type="presOf" srcId="{2193C3AC-5315-4729-9B53-24CEF3E8E723}" destId="{DE8425FC-15A3-4242-B853-6D02F503F6BD}" srcOrd="0" destOrd="0" presId="urn:microsoft.com/office/officeart/2005/8/layout/orgChart1"/>
    <dgm:cxn modelId="{B7A03B17-F671-4DC7-AD8C-63FD53E2E532}" srcId="{CEC633FE-981D-49A2-BF71-C95A9BD477C5}" destId="{F1D539F2-4D05-434A-BDCC-DD96CA397D71}" srcOrd="2" destOrd="0" parTransId="{BFC18276-7CEA-42A4-B12A-562E0033C6B7}" sibTransId="{CD1A131D-46D2-4288-A2F4-92582126C2E0}"/>
    <dgm:cxn modelId="{12833331-E7FB-4073-8475-861C35EC57B1}" type="presOf" srcId="{BFC18276-7CEA-42A4-B12A-562E0033C6B7}" destId="{443BCFC9-61DC-4849-BAA9-91D1084BD2A8}" srcOrd="0" destOrd="0" presId="urn:microsoft.com/office/officeart/2005/8/layout/orgChart1"/>
    <dgm:cxn modelId="{67EF6631-3A61-4882-B053-41F34DC37A5E}" srcId="{CEC633FE-981D-49A2-BF71-C95A9BD477C5}" destId="{942A73FF-1BF0-4F8B-8344-55CEEF25FE93}" srcOrd="3" destOrd="0" parTransId="{D817C2C5-5974-438E-A667-09D50B5B589E}" sibTransId="{5F7BA994-0995-41D5-920E-5AEE00468D47}"/>
    <dgm:cxn modelId="{703F5832-5789-4BF3-9F87-AAB34EA2BD69}" srcId="{CEC633FE-981D-49A2-BF71-C95A9BD477C5}" destId="{B42D11E1-9CFE-484C-B189-259B42D5AE80}" srcOrd="1" destOrd="0" parTransId="{59C640E5-B825-480E-AACA-EF33CB82FE9E}" sibTransId="{7B7F9F79-9355-4C88-8BEC-85AB1EE57C8A}"/>
    <dgm:cxn modelId="{BA40F835-A835-4589-93DB-3E077A8EBB11}" type="presOf" srcId="{F1D539F2-4D05-434A-BDCC-DD96CA397D71}" destId="{CC53E4A4-2FF2-44AF-93AC-FFF48218E81D}" srcOrd="0" destOrd="0" presId="urn:microsoft.com/office/officeart/2005/8/layout/orgChart1"/>
    <dgm:cxn modelId="{7361535F-DB2D-48BA-8961-FCDE0814555A}" srcId="{CEC633FE-981D-49A2-BF71-C95A9BD477C5}" destId="{EC8A8CE8-E964-4C9B-BD0C-DBBBE8025444}" srcOrd="0" destOrd="0" parTransId="{2732E71C-9F3A-4089-AA45-20DE8619678E}" sibTransId="{4517CE64-8FF0-43EC-A4D1-C397DA4B2D5E}"/>
    <dgm:cxn modelId="{6E1FB545-12FD-4240-A482-AE43DE0A1C2B}" srcId="{2193C3AC-5315-4729-9B53-24CEF3E8E723}" destId="{CEC633FE-981D-49A2-BF71-C95A9BD477C5}" srcOrd="0" destOrd="0" parTransId="{69C4203B-72A8-432D-BA27-201311B2F975}" sibTransId="{67156DAA-F895-4DA1-90B0-6A589D9CEC33}"/>
    <dgm:cxn modelId="{37CCDD67-0476-4AD7-A36F-80D2DDC8AB09}" type="presOf" srcId="{942A73FF-1BF0-4F8B-8344-55CEEF25FE93}" destId="{62F079B9-5D13-41A5-A3E7-FE7571B146E6}" srcOrd="1" destOrd="0" presId="urn:microsoft.com/office/officeart/2005/8/layout/orgChart1"/>
    <dgm:cxn modelId="{A78ED56B-465D-4D03-9D64-088C13E7DA0A}" type="presOf" srcId="{B42D11E1-9CFE-484C-B189-259B42D5AE80}" destId="{B2743984-F00A-411C-8AF6-EAC3C9857746}" srcOrd="1" destOrd="0" presId="urn:microsoft.com/office/officeart/2005/8/layout/orgChart1"/>
    <dgm:cxn modelId="{1232BC56-1246-4BA8-A9AB-1D29BC6AE525}" type="presOf" srcId="{B42D11E1-9CFE-484C-B189-259B42D5AE80}" destId="{47841C6C-9F1B-433A-8F60-893DFE6D542B}" srcOrd="0" destOrd="0" presId="urn:microsoft.com/office/officeart/2005/8/layout/orgChart1"/>
    <dgm:cxn modelId="{2265FB59-9ED1-466C-808D-8AA5EB19F7D9}" type="presOf" srcId="{F1D539F2-4D05-434A-BDCC-DD96CA397D71}" destId="{50965E42-F4EF-4D7D-8B55-22EC03EF8545}" srcOrd="1" destOrd="0" presId="urn:microsoft.com/office/officeart/2005/8/layout/orgChart1"/>
    <dgm:cxn modelId="{A0E65F81-3604-4CA1-BE7E-691A89652E7B}" type="presOf" srcId="{EC8A8CE8-E964-4C9B-BD0C-DBBBE8025444}" destId="{1BE6A056-8A9A-4335-8377-685C0B7D70D3}" srcOrd="0" destOrd="0" presId="urn:microsoft.com/office/officeart/2005/8/layout/orgChart1"/>
    <dgm:cxn modelId="{6820FFAD-6B3E-4B9D-B63D-13AC39CBDEC5}" type="presOf" srcId="{D817C2C5-5974-438E-A667-09D50B5B589E}" destId="{9B4980AF-7D03-4632-BE7A-26B8E67FABA9}" srcOrd="0" destOrd="0" presId="urn:microsoft.com/office/officeart/2005/8/layout/orgChart1"/>
    <dgm:cxn modelId="{5433A6AE-60F7-44D4-9BC3-0963BC463EC9}" type="presOf" srcId="{CEC633FE-981D-49A2-BF71-C95A9BD477C5}" destId="{8094E83A-845E-4444-A0CC-09618B08C2EA}" srcOrd="0" destOrd="0" presId="urn:microsoft.com/office/officeart/2005/8/layout/orgChart1"/>
    <dgm:cxn modelId="{732CD3C2-0EE1-449C-A65F-6E73CE19B5DA}" type="presOf" srcId="{EC8A8CE8-E964-4C9B-BD0C-DBBBE8025444}" destId="{AC193AB9-5D7A-4033-8CCE-4F89E810153A}" srcOrd="1" destOrd="0" presId="urn:microsoft.com/office/officeart/2005/8/layout/orgChart1"/>
    <dgm:cxn modelId="{7DCDB4D7-4069-43CF-A5A7-272AC012975E}" type="presOf" srcId="{59C640E5-B825-480E-AACA-EF33CB82FE9E}" destId="{5CA5F06C-33CC-4DE5-8E8A-A727BF42FD68}" srcOrd="0" destOrd="0" presId="urn:microsoft.com/office/officeart/2005/8/layout/orgChart1"/>
    <dgm:cxn modelId="{21FB56F7-F183-4194-B2C6-755E6D766682}" type="presOf" srcId="{2732E71C-9F3A-4089-AA45-20DE8619678E}" destId="{766689CA-DB97-4727-8FB8-C7D15E36FB1D}" srcOrd="0" destOrd="0" presId="urn:microsoft.com/office/officeart/2005/8/layout/orgChart1"/>
    <dgm:cxn modelId="{5FC55CFA-EAAB-4983-A33F-2DCDF262305E}" type="presOf" srcId="{942A73FF-1BF0-4F8B-8344-55CEEF25FE93}" destId="{E007176D-C31F-409E-8534-4A4A9D0825A3}" srcOrd="0" destOrd="0" presId="urn:microsoft.com/office/officeart/2005/8/layout/orgChart1"/>
    <dgm:cxn modelId="{9C3E2ACE-524F-4B08-860F-1C3B04B2A1A1}" type="presParOf" srcId="{DE8425FC-15A3-4242-B853-6D02F503F6BD}" destId="{84E5060D-84CA-4B99-A1F6-41E522C95844}" srcOrd="0" destOrd="0" presId="urn:microsoft.com/office/officeart/2005/8/layout/orgChart1"/>
    <dgm:cxn modelId="{1CC44823-F4B4-44A5-83D7-01EB490C9352}" type="presParOf" srcId="{84E5060D-84CA-4B99-A1F6-41E522C95844}" destId="{22EA6B52-EA42-42D1-BF87-22D0D916FFAE}" srcOrd="0" destOrd="0" presId="urn:microsoft.com/office/officeart/2005/8/layout/orgChart1"/>
    <dgm:cxn modelId="{7B673BA6-AE08-437A-8A67-12A5D9730D1A}" type="presParOf" srcId="{22EA6B52-EA42-42D1-BF87-22D0D916FFAE}" destId="{8094E83A-845E-4444-A0CC-09618B08C2EA}" srcOrd="0" destOrd="0" presId="urn:microsoft.com/office/officeart/2005/8/layout/orgChart1"/>
    <dgm:cxn modelId="{1B98E329-E5DD-4526-93E6-E7EED434F090}" type="presParOf" srcId="{22EA6B52-EA42-42D1-BF87-22D0D916FFAE}" destId="{7B929807-81F8-4724-9ABC-2CAC0B2FC545}" srcOrd="1" destOrd="0" presId="urn:microsoft.com/office/officeart/2005/8/layout/orgChart1"/>
    <dgm:cxn modelId="{257D8B96-B162-4953-8943-1C8A3E4ACA97}" type="presParOf" srcId="{84E5060D-84CA-4B99-A1F6-41E522C95844}" destId="{D34575DE-7ABF-452B-A210-87BEE8DE1B7F}" srcOrd="1" destOrd="0" presId="urn:microsoft.com/office/officeart/2005/8/layout/orgChart1"/>
    <dgm:cxn modelId="{23AE0BB8-A057-4BBE-8154-21280011DDE6}" type="presParOf" srcId="{D34575DE-7ABF-452B-A210-87BEE8DE1B7F}" destId="{766689CA-DB97-4727-8FB8-C7D15E36FB1D}" srcOrd="0" destOrd="0" presId="urn:microsoft.com/office/officeart/2005/8/layout/orgChart1"/>
    <dgm:cxn modelId="{5A0172D0-660D-457E-97C5-97824C07FEBD}" type="presParOf" srcId="{D34575DE-7ABF-452B-A210-87BEE8DE1B7F}" destId="{CE8F884F-3F72-422C-9E45-59768884D307}" srcOrd="1" destOrd="0" presId="urn:microsoft.com/office/officeart/2005/8/layout/orgChart1"/>
    <dgm:cxn modelId="{40EC06A6-7A37-4874-A9AD-A0B20B948AD0}" type="presParOf" srcId="{CE8F884F-3F72-422C-9E45-59768884D307}" destId="{BADA9DF5-FE39-45B3-B609-C5C678C488D7}" srcOrd="0" destOrd="0" presId="urn:microsoft.com/office/officeart/2005/8/layout/orgChart1"/>
    <dgm:cxn modelId="{92343CE9-71F1-4387-A3BB-900B6119473D}" type="presParOf" srcId="{BADA9DF5-FE39-45B3-B609-C5C678C488D7}" destId="{1BE6A056-8A9A-4335-8377-685C0B7D70D3}" srcOrd="0" destOrd="0" presId="urn:microsoft.com/office/officeart/2005/8/layout/orgChart1"/>
    <dgm:cxn modelId="{3EC902B4-046B-45CC-9BF6-B8D7E541B331}" type="presParOf" srcId="{BADA9DF5-FE39-45B3-B609-C5C678C488D7}" destId="{AC193AB9-5D7A-4033-8CCE-4F89E810153A}" srcOrd="1" destOrd="0" presId="urn:microsoft.com/office/officeart/2005/8/layout/orgChart1"/>
    <dgm:cxn modelId="{ED35A326-DCFD-4A9E-8F9D-8C048FE0A018}" type="presParOf" srcId="{CE8F884F-3F72-422C-9E45-59768884D307}" destId="{EC176595-3648-4F7A-9D6B-4340EACA775A}" srcOrd="1" destOrd="0" presId="urn:microsoft.com/office/officeart/2005/8/layout/orgChart1"/>
    <dgm:cxn modelId="{02572F79-CF30-4C70-9DF5-8919B15E01F1}" type="presParOf" srcId="{CE8F884F-3F72-422C-9E45-59768884D307}" destId="{65808122-D561-48FD-A3EA-0E3F8ADDB837}" srcOrd="2" destOrd="0" presId="urn:microsoft.com/office/officeart/2005/8/layout/orgChart1"/>
    <dgm:cxn modelId="{CE999334-FEB0-4731-B1A6-111087612D29}" type="presParOf" srcId="{D34575DE-7ABF-452B-A210-87BEE8DE1B7F}" destId="{5CA5F06C-33CC-4DE5-8E8A-A727BF42FD68}" srcOrd="2" destOrd="0" presId="urn:microsoft.com/office/officeart/2005/8/layout/orgChart1"/>
    <dgm:cxn modelId="{6469CD67-4F26-4E82-B159-3D09FEDBDD6A}" type="presParOf" srcId="{D34575DE-7ABF-452B-A210-87BEE8DE1B7F}" destId="{E96533D3-119A-4656-873E-C69022F9A710}" srcOrd="3" destOrd="0" presId="urn:microsoft.com/office/officeart/2005/8/layout/orgChart1"/>
    <dgm:cxn modelId="{A53E0773-B68D-4628-B9FB-5D12B303E4A2}" type="presParOf" srcId="{E96533D3-119A-4656-873E-C69022F9A710}" destId="{A433DF42-09A8-4B81-9BA9-C53205F66833}" srcOrd="0" destOrd="0" presId="urn:microsoft.com/office/officeart/2005/8/layout/orgChart1"/>
    <dgm:cxn modelId="{FF1F0262-0738-4377-A3F2-3DFC4E3A9C33}" type="presParOf" srcId="{A433DF42-09A8-4B81-9BA9-C53205F66833}" destId="{47841C6C-9F1B-433A-8F60-893DFE6D542B}" srcOrd="0" destOrd="0" presId="urn:microsoft.com/office/officeart/2005/8/layout/orgChart1"/>
    <dgm:cxn modelId="{BDAD7414-7A7C-46C0-8453-85B09553BAD8}" type="presParOf" srcId="{A433DF42-09A8-4B81-9BA9-C53205F66833}" destId="{B2743984-F00A-411C-8AF6-EAC3C9857746}" srcOrd="1" destOrd="0" presId="urn:microsoft.com/office/officeart/2005/8/layout/orgChart1"/>
    <dgm:cxn modelId="{5AE78DFF-5827-4724-9D6B-4BFB82760FDF}" type="presParOf" srcId="{E96533D3-119A-4656-873E-C69022F9A710}" destId="{DF13E4E0-162E-4463-AA08-16769A36B4C2}" srcOrd="1" destOrd="0" presId="urn:microsoft.com/office/officeart/2005/8/layout/orgChart1"/>
    <dgm:cxn modelId="{6E383451-1626-45A2-AB3D-E436C721C956}" type="presParOf" srcId="{E96533D3-119A-4656-873E-C69022F9A710}" destId="{FF6ED0B4-00FF-4896-AC09-8C30BD703FAF}" srcOrd="2" destOrd="0" presId="urn:microsoft.com/office/officeart/2005/8/layout/orgChart1"/>
    <dgm:cxn modelId="{63619E34-B809-4EBB-A082-027B6E1C723A}" type="presParOf" srcId="{D34575DE-7ABF-452B-A210-87BEE8DE1B7F}" destId="{443BCFC9-61DC-4849-BAA9-91D1084BD2A8}" srcOrd="4" destOrd="0" presId="urn:microsoft.com/office/officeart/2005/8/layout/orgChart1"/>
    <dgm:cxn modelId="{CD61AC54-D7C7-412D-A536-BFEEAC44748F}" type="presParOf" srcId="{D34575DE-7ABF-452B-A210-87BEE8DE1B7F}" destId="{118AE6C0-3AA0-41A3-9752-2E9E46F59A72}" srcOrd="5" destOrd="0" presId="urn:microsoft.com/office/officeart/2005/8/layout/orgChart1"/>
    <dgm:cxn modelId="{9F21F2B5-7FF1-446C-A06E-7956461CEBBB}" type="presParOf" srcId="{118AE6C0-3AA0-41A3-9752-2E9E46F59A72}" destId="{C9084D65-E386-4544-8329-CB20038423E5}" srcOrd="0" destOrd="0" presId="urn:microsoft.com/office/officeart/2005/8/layout/orgChart1"/>
    <dgm:cxn modelId="{41DAB7D6-6713-4BBA-9999-F34ACEBCE16A}" type="presParOf" srcId="{C9084D65-E386-4544-8329-CB20038423E5}" destId="{CC53E4A4-2FF2-44AF-93AC-FFF48218E81D}" srcOrd="0" destOrd="0" presId="urn:microsoft.com/office/officeart/2005/8/layout/orgChart1"/>
    <dgm:cxn modelId="{C264C307-107E-41B1-9E9E-E45135032B18}" type="presParOf" srcId="{C9084D65-E386-4544-8329-CB20038423E5}" destId="{50965E42-F4EF-4D7D-8B55-22EC03EF8545}" srcOrd="1" destOrd="0" presId="urn:microsoft.com/office/officeart/2005/8/layout/orgChart1"/>
    <dgm:cxn modelId="{848E0A4F-6018-4CDF-B746-9A137734DAA7}" type="presParOf" srcId="{118AE6C0-3AA0-41A3-9752-2E9E46F59A72}" destId="{B35354B9-B17E-4D61-9A26-29D55A81172E}" srcOrd="1" destOrd="0" presId="urn:microsoft.com/office/officeart/2005/8/layout/orgChart1"/>
    <dgm:cxn modelId="{2A829CD9-B205-4C93-AC6D-9C976ADAFCDA}" type="presParOf" srcId="{118AE6C0-3AA0-41A3-9752-2E9E46F59A72}" destId="{7D0ED175-CCCC-46AB-8C2F-008F4B7EDDFF}" srcOrd="2" destOrd="0" presId="urn:microsoft.com/office/officeart/2005/8/layout/orgChart1"/>
    <dgm:cxn modelId="{C7756CEA-5925-4CBF-A057-A315D74E3ECC}" type="presParOf" srcId="{D34575DE-7ABF-452B-A210-87BEE8DE1B7F}" destId="{9B4980AF-7D03-4632-BE7A-26B8E67FABA9}" srcOrd="6" destOrd="0" presId="urn:microsoft.com/office/officeart/2005/8/layout/orgChart1"/>
    <dgm:cxn modelId="{3C5CD10F-0820-4C62-A8F8-403591E06112}" type="presParOf" srcId="{D34575DE-7ABF-452B-A210-87BEE8DE1B7F}" destId="{78F4B562-E997-4B8F-892B-CE485478395C}" srcOrd="7" destOrd="0" presId="urn:microsoft.com/office/officeart/2005/8/layout/orgChart1"/>
    <dgm:cxn modelId="{6103A677-1ADA-4AF6-BB66-ED375A600FA7}" type="presParOf" srcId="{78F4B562-E997-4B8F-892B-CE485478395C}" destId="{90CE1651-B0DB-4AC4-8104-497C322CDE65}" srcOrd="0" destOrd="0" presId="urn:microsoft.com/office/officeart/2005/8/layout/orgChart1"/>
    <dgm:cxn modelId="{1AF2A96B-63B6-41DF-9CE2-F277BD110033}" type="presParOf" srcId="{90CE1651-B0DB-4AC4-8104-497C322CDE65}" destId="{E007176D-C31F-409E-8534-4A4A9D0825A3}" srcOrd="0" destOrd="0" presId="urn:microsoft.com/office/officeart/2005/8/layout/orgChart1"/>
    <dgm:cxn modelId="{EB84B659-AAB9-44C9-825A-62D51CE02393}" type="presParOf" srcId="{90CE1651-B0DB-4AC4-8104-497C322CDE65}" destId="{62F079B9-5D13-41A5-A3E7-FE7571B146E6}" srcOrd="1" destOrd="0" presId="urn:microsoft.com/office/officeart/2005/8/layout/orgChart1"/>
    <dgm:cxn modelId="{984661C6-DDB8-4B85-A9E9-F9392F2D122E}" type="presParOf" srcId="{78F4B562-E997-4B8F-892B-CE485478395C}" destId="{99520559-C043-49BE-AC09-89AA8D444FC1}" srcOrd="1" destOrd="0" presId="urn:microsoft.com/office/officeart/2005/8/layout/orgChart1"/>
    <dgm:cxn modelId="{2C59A9BB-A3DE-4244-9C41-293C63234A76}" type="presParOf" srcId="{78F4B562-E997-4B8F-892B-CE485478395C}" destId="{ABE5333D-90D2-4A5C-B640-0705EA6315F0}" srcOrd="2" destOrd="0" presId="urn:microsoft.com/office/officeart/2005/8/layout/orgChart1"/>
    <dgm:cxn modelId="{3FC20F50-3DC7-43DF-BE22-E01296E9E3AF}" type="presParOf" srcId="{84E5060D-84CA-4B99-A1F6-41E522C95844}" destId="{643307FB-4B3F-4EFE-94F3-3E84D8E0BFD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4980AF-7D03-4632-BE7A-26B8E67FABA9}">
      <dsp:nvSpPr>
        <dsp:cNvPr id="0" name=""/>
        <dsp:cNvSpPr/>
      </dsp:nvSpPr>
      <dsp:spPr>
        <a:xfrm>
          <a:off x="5783148" y="1642369"/>
          <a:ext cx="4280214" cy="5205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5006"/>
              </a:lnTo>
              <a:lnTo>
                <a:pt x="4280214" y="265006"/>
              </a:lnTo>
              <a:lnTo>
                <a:pt x="4280214" y="52055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336550" h="0" prst="coolSlant"/>
          <a:bevelB w="431800" h="260350" prst="coolSlant"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3BCFC9-61DC-4849-BAA9-91D1084BD2A8}">
      <dsp:nvSpPr>
        <dsp:cNvPr id="0" name=""/>
        <dsp:cNvSpPr/>
      </dsp:nvSpPr>
      <dsp:spPr>
        <a:xfrm>
          <a:off x="5783148" y="1642369"/>
          <a:ext cx="1429311" cy="5158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0260"/>
              </a:lnTo>
              <a:lnTo>
                <a:pt x="1429311" y="260260"/>
              </a:lnTo>
              <a:lnTo>
                <a:pt x="1429311" y="51581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A5F06C-33CC-4DE5-8E8A-A727BF42FD68}">
      <dsp:nvSpPr>
        <dsp:cNvPr id="0" name=""/>
        <dsp:cNvSpPr/>
      </dsp:nvSpPr>
      <dsp:spPr>
        <a:xfrm>
          <a:off x="4422008" y="1642369"/>
          <a:ext cx="1361140" cy="511103"/>
        </a:xfrm>
        <a:custGeom>
          <a:avLst/>
          <a:gdLst/>
          <a:ahLst/>
          <a:cxnLst/>
          <a:rect l="0" t="0" r="0" b="0"/>
          <a:pathLst>
            <a:path>
              <a:moveTo>
                <a:pt x="1361140" y="0"/>
              </a:moveTo>
              <a:lnTo>
                <a:pt x="1361140" y="255551"/>
              </a:lnTo>
              <a:lnTo>
                <a:pt x="0" y="255551"/>
              </a:lnTo>
              <a:lnTo>
                <a:pt x="0" y="51110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6689CA-DB97-4727-8FB8-C7D15E36FB1D}">
      <dsp:nvSpPr>
        <dsp:cNvPr id="0" name=""/>
        <dsp:cNvSpPr/>
      </dsp:nvSpPr>
      <dsp:spPr>
        <a:xfrm>
          <a:off x="1477081" y="1642369"/>
          <a:ext cx="4306067" cy="511103"/>
        </a:xfrm>
        <a:custGeom>
          <a:avLst/>
          <a:gdLst/>
          <a:ahLst/>
          <a:cxnLst/>
          <a:rect l="0" t="0" r="0" b="0"/>
          <a:pathLst>
            <a:path>
              <a:moveTo>
                <a:pt x="4306067" y="0"/>
              </a:moveTo>
              <a:lnTo>
                <a:pt x="4306067" y="255551"/>
              </a:lnTo>
              <a:lnTo>
                <a:pt x="0" y="255551"/>
              </a:lnTo>
              <a:lnTo>
                <a:pt x="0" y="51110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94E83A-845E-4444-A0CC-09618B08C2EA}">
      <dsp:nvSpPr>
        <dsp:cNvPr id="0" name=""/>
        <dsp:cNvSpPr/>
      </dsp:nvSpPr>
      <dsp:spPr>
        <a:xfrm>
          <a:off x="4566237" y="425457"/>
          <a:ext cx="2433823" cy="1216911"/>
        </a:xfrm>
        <a:prstGeom prst="rect">
          <a:avLst/>
        </a:prstGeom>
        <a:solidFill>
          <a:schemeClr val="accent1">
            <a:lumMod val="75000"/>
          </a:schemeClr>
        </a:solidFill>
        <a:ln w="165100" cap="flat" cmpd="sng" algn="ctr">
          <a:solidFill>
            <a:schemeClr val="bg1">
              <a:alpha val="2200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 prstMaterial="plastic">
          <a:bevelT w="330200" h="241300" prst="coolSlant"/>
          <a:bevelB w="247650" h="20955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800" kern="1200" dirty="0"/>
            <a:t>1                         Presidente       Gobierno Estatal   </a:t>
          </a:r>
        </a:p>
      </dsp:txBody>
      <dsp:txXfrm>
        <a:off x="4566237" y="425457"/>
        <a:ext cx="2433823" cy="1216911"/>
      </dsp:txXfrm>
    </dsp:sp>
    <dsp:sp modelId="{1BE6A056-8A9A-4335-8377-685C0B7D70D3}">
      <dsp:nvSpPr>
        <dsp:cNvPr id="0" name=""/>
        <dsp:cNvSpPr/>
      </dsp:nvSpPr>
      <dsp:spPr>
        <a:xfrm>
          <a:off x="260169" y="2153472"/>
          <a:ext cx="2433823" cy="1216911"/>
        </a:xfrm>
        <a:prstGeom prst="rect">
          <a:avLst/>
        </a:prstGeom>
        <a:solidFill>
          <a:schemeClr val="accent2">
            <a:lumMod val="75000"/>
          </a:schemeClr>
        </a:solidFill>
        <a:ln w="171450" cap="flat" cmpd="sng" algn="ctr">
          <a:solidFill>
            <a:srgbClr val="C00000">
              <a:alpha val="18000"/>
            </a:srgb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 prstMaterial="matte">
          <a:bevelT w="330200" h="241300" prst="coolSlant"/>
          <a:bevelB w="247650" h="20955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800" b="0" kern="1200" dirty="0">
              <a:solidFill>
                <a:schemeClr val="bg1"/>
              </a:solidFill>
              <a:latin typeface="Arial Narrow" panose="020B0606020202030204" pitchFamily="34" charset="0"/>
            </a:rPr>
            <a:t>2                  Gobierno Estatal</a:t>
          </a:r>
        </a:p>
      </dsp:txBody>
      <dsp:txXfrm>
        <a:off x="260169" y="2153472"/>
        <a:ext cx="2433823" cy="1216911"/>
      </dsp:txXfrm>
    </dsp:sp>
    <dsp:sp modelId="{47841C6C-9F1B-433A-8F60-893DFE6D542B}">
      <dsp:nvSpPr>
        <dsp:cNvPr id="0" name=""/>
        <dsp:cNvSpPr/>
      </dsp:nvSpPr>
      <dsp:spPr>
        <a:xfrm>
          <a:off x="3205096" y="2153472"/>
          <a:ext cx="2433823" cy="1216911"/>
        </a:xfrm>
        <a:prstGeom prst="rect">
          <a:avLst/>
        </a:prstGeom>
        <a:solidFill>
          <a:schemeClr val="accent2">
            <a:lumMod val="75000"/>
          </a:schemeClr>
        </a:solidFill>
        <a:ln w="171450" cap="flat" cmpd="sng" algn="ctr">
          <a:solidFill>
            <a:srgbClr val="C00000">
              <a:alpha val="18000"/>
            </a:srgb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330200" h="241300" prst="coolSlant"/>
          <a:bevelB w="247650" h="20955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800" b="0" kern="1200" dirty="0">
              <a:solidFill>
                <a:schemeClr val="bg1"/>
              </a:solidFill>
              <a:latin typeface="Arial Narrow" panose="020B0606020202030204" pitchFamily="34" charset="0"/>
            </a:rPr>
            <a:t>3 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800" b="0" kern="1200" dirty="0">
              <a:solidFill>
                <a:schemeClr val="bg1"/>
              </a:solidFill>
              <a:latin typeface="Arial Narrow" panose="020B0606020202030204" pitchFamily="34" charset="0"/>
            </a:rPr>
            <a:t>Gobierno Federal </a:t>
          </a:r>
        </a:p>
      </dsp:txBody>
      <dsp:txXfrm>
        <a:off x="3205096" y="2153472"/>
        <a:ext cx="2433823" cy="1216911"/>
      </dsp:txXfrm>
    </dsp:sp>
    <dsp:sp modelId="{CC53E4A4-2FF2-44AF-93AC-FFF48218E81D}">
      <dsp:nvSpPr>
        <dsp:cNvPr id="0" name=""/>
        <dsp:cNvSpPr/>
      </dsp:nvSpPr>
      <dsp:spPr>
        <a:xfrm>
          <a:off x="5995548" y="2158181"/>
          <a:ext cx="2433823" cy="1216911"/>
        </a:xfrm>
        <a:prstGeom prst="rect">
          <a:avLst/>
        </a:prstGeom>
        <a:solidFill>
          <a:schemeClr val="accent2">
            <a:lumMod val="75000"/>
          </a:schemeClr>
        </a:solidFill>
        <a:ln w="171450" cap="flat" cmpd="sng" algn="ctr">
          <a:solidFill>
            <a:srgbClr val="C00000">
              <a:alpha val="18000"/>
            </a:srgb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330200" h="241300" prst="coolSlant"/>
          <a:bevelB w="247650" h="20955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800" b="0" kern="1200" dirty="0">
              <a:solidFill>
                <a:schemeClr val="bg1"/>
              </a:solidFill>
              <a:latin typeface="Arial Narrow" panose="020B0606020202030204" pitchFamily="34" charset="0"/>
            </a:rPr>
            <a:t>3 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800" b="0" kern="1200" dirty="0">
              <a:solidFill>
                <a:schemeClr val="bg1"/>
              </a:solidFill>
              <a:latin typeface="Arial Narrow" panose="020B0606020202030204" pitchFamily="34" charset="0"/>
            </a:rPr>
            <a:t>Sector Productivo</a:t>
          </a:r>
        </a:p>
      </dsp:txBody>
      <dsp:txXfrm>
        <a:off x="5995548" y="2158181"/>
        <a:ext cx="2433823" cy="1216911"/>
      </dsp:txXfrm>
    </dsp:sp>
    <dsp:sp modelId="{E007176D-C31F-409E-8534-4A4A9D0825A3}">
      <dsp:nvSpPr>
        <dsp:cNvPr id="0" name=""/>
        <dsp:cNvSpPr/>
      </dsp:nvSpPr>
      <dsp:spPr>
        <a:xfrm>
          <a:off x="8846451" y="2162927"/>
          <a:ext cx="2433823" cy="1216911"/>
        </a:xfrm>
        <a:prstGeom prst="rect">
          <a:avLst/>
        </a:prstGeom>
        <a:solidFill>
          <a:schemeClr val="accent2">
            <a:lumMod val="75000"/>
          </a:schemeClr>
        </a:solidFill>
        <a:ln w="171450" cap="flat" cmpd="sng" algn="ctr">
          <a:solidFill>
            <a:srgbClr val="C00000">
              <a:alpha val="18000"/>
            </a:srgb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 prstMaterial="matte">
          <a:bevelT w="330200" h="241300" prst="coolSlant"/>
          <a:bevelB w="247650" h="20955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800" kern="1200" dirty="0"/>
            <a:t>1                     Presidencia Municipal</a:t>
          </a:r>
        </a:p>
      </dsp:txBody>
      <dsp:txXfrm>
        <a:off x="8846451" y="2162927"/>
        <a:ext cx="2433823" cy="121691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06276-966E-451E-AF93-8399EFEF3D86}" type="datetimeFigureOut">
              <a:rPr lang="es-MX" smtClean="0"/>
              <a:t>19/04/2024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ADB9B-275C-484E-AAB9-CEC34F474F7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23184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06276-966E-451E-AF93-8399EFEF3D86}" type="datetimeFigureOut">
              <a:rPr lang="es-MX" smtClean="0"/>
              <a:t>19/04/2024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ADB9B-275C-484E-AAB9-CEC34F474F7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54515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06276-966E-451E-AF93-8399EFEF3D86}" type="datetimeFigureOut">
              <a:rPr lang="es-MX" smtClean="0"/>
              <a:t>19/04/2024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ADB9B-275C-484E-AAB9-CEC34F474F7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6449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06276-966E-451E-AF93-8399EFEF3D86}" type="datetimeFigureOut">
              <a:rPr lang="es-MX" smtClean="0"/>
              <a:t>19/04/2024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ADB9B-275C-484E-AAB9-CEC34F474F7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55577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06276-966E-451E-AF93-8399EFEF3D86}" type="datetimeFigureOut">
              <a:rPr lang="es-MX" smtClean="0"/>
              <a:t>19/04/2024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ADB9B-275C-484E-AAB9-CEC34F474F7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6957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06276-966E-451E-AF93-8399EFEF3D86}" type="datetimeFigureOut">
              <a:rPr lang="es-MX" smtClean="0"/>
              <a:t>19/04/2024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ADB9B-275C-484E-AAB9-CEC34F474F7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74913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06276-966E-451E-AF93-8399EFEF3D86}" type="datetimeFigureOut">
              <a:rPr lang="es-MX" smtClean="0"/>
              <a:t>19/04/2024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ADB9B-275C-484E-AAB9-CEC34F474F7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26994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06276-966E-451E-AF93-8399EFEF3D86}" type="datetimeFigureOut">
              <a:rPr lang="es-MX" smtClean="0"/>
              <a:t>19/04/2024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ADB9B-275C-484E-AAB9-CEC34F474F7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14263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06276-966E-451E-AF93-8399EFEF3D86}" type="datetimeFigureOut">
              <a:rPr lang="es-MX" smtClean="0"/>
              <a:t>19/04/2024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ADB9B-275C-484E-AAB9-CEC34F474F7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8145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06276-966E-451E-AF93-8399EFEF3D86}" type="datetimeFigureOut">
              <a:rPr lang="es-MX" smtClean="0"/>
              <a:t>19/04/2024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ADB9B-275C-484E-AAB9-CEC34F474F7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47510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06276-966E-451E-AF93-8399EFEF3D86}" type="datetimeFigureOut">
              <a:rPr lang="es-MX" smtClean="0"/>
              <a:t>19/04/2024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ADB9B-275C-484E-AAB9-CEC34F474F7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51001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06276-966E-451E-AF93-8399EFEF3D86}" type="datetimeFigureOut">
              <a:rPr lang="es-MX" smtClean="0"/>
              <a:t>19/04/2024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0ADB9B-275C-484E-AAB9-CEC34F474F7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10244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4 Grupo"/>
          <p:cNvGrpSpPr/>
          <p:nvPr/>
        </p:nvGrpSpPr>
        <p:grpSpPr>
          <a:xfrm>
            <a:off x="207510" y="323947"/>
            <a:ext cx="11629586" cy="8388557"/>
            <a:chOff x="207510" y="323947"/>
            <a:chExt cx="11629586" cy="8388557"/>
          </a:xfrm>
        </p:grpSpPr>
        <p:graphicFrame>
          <p:nvGraphicFramePr>
            <p:cNvPr id="4" name="Diagrama 3"/>
            <p:cNvGraphicFramePr/>
            <p:nvPr>
              <p:extLst>
                <p:ext uri="{D42A27DB-BD31-4B8C-83A1-F6EECF244321}">
                  <p14:modId xmlns:p14="http://schemas.microsoft.com/office/powerpoint/2010/main" val="3985487716"/>
                </p:ext>
              </p:extLst>
            </p:nvPr>
          </p:nvGraphicFramePr>
          <p:xfrm>
            <a:off x="237994" y="3293837"/>
            <a:ext cx="11280275" cy="5418667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2" name="CuadroTexto 1"/>
            <p:cNvSpPr txBox="1"/>
            <p:nvPr/>
          </p:nvSpPr>
          <p:spPr>
            <a:xfrm>
              <a:off x="4323348" y="323947"/>
              <a:ext cx="3545304" cy="830997"/>
            </a:xfrm>
            <a:prstGeom prst="rect">
              <a:avLst/>
            </a:prstGeom>
            <a:ln/>
            <a:scene3d>
              <a:camera prst="perspectiveAbove"/>
              <a:lightRig rig="threePt" dir="t"/>
            </a:scene3d>
            <a:sp3d>
              <a:bevelT/>
            </a:sp3d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s-ES" sz="2400" b="1" dirty="0">
                  <a:solidFill>
                    <a:schemeClr val="bg1"/>
                  </a:solidFill>
                  <a:latin typeface="Arial Rounded MT Bold" panose="020F0704030504030204" pitchFamily="34" charset="0"/>
                </a:rPr>
                <a:t>UTVM</a:t>
              </a:r>
              <a:endParaRPr lang="es-MX" sz="2400" b="1" dirty="0">
                <a:solidFill>
                  <a:schemeClr val="bg1"/>
                </a:solidFill>
                <a:latin typeface="Arial Rounded MT Bold" panose="020F0704030504030204" pitchFamily="34" charset="0"/>
              </a:endParaRPr>
            </a:p>
            <a:p>
              <a:pPr algn="ctr"/>
              <a:r>
                <a:rPr lang="es-MX" sz="2400" b="1" dirty="0">
                  <a:solidFill>
                    <a:schemeClr val="bg1"/>
                  </a:solidFill>
                  <a:latin typeface="Arial Rounded MT Bold" panose="020F0704030504030204" pitchFamily="34" charset="0"/>
                </a:rPr>
                <a:t>H. Consejo Directivo</a:t>
              </a:r>
            </a:p>
          </p:txBody>
        </p:sp>
        <p:sp>
          <p:nvSpPr>
            <p:cNvPr id="3" name="Rectángulo 2"/>
            <p:cNvSpPr/>
            <p:nvPr/>
          </p:nvSpPr>
          <p:spPr>
            <a:xfrm>
              <a:off x="207510" y="1216818"/>
              <a:ext cx="11629586" cy="2312057"/>
            </a:xfrm>
            <a:prstGeom prst="flowChartAlternateProcess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>
              <a:sp3d extrusionH="57150">
                <a:bevelT w="57150" h="38100" prst="artDeco"/>
              </a:sp3d>
            </a:bodyPr>
            <a:lstStyle/>
            <a:p>
              <a:pPr algn="just"/>
              <a:endParaRPr lang="es-MX" sz="1000" b="1" dirty="0">
                <a:solidFill>
                  <a:schemeClr val="tx1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br>
                <a:rPr lang="es-MX" sz="1000" dirty="0">
                  <a:solidFill>
                    <a:schemeClr val="tx1"/>
                  </a:solidFill>
                  <a:effectLst>
                    <a:glow rad="139700">
                      <a:schemeClr val="accent3">
                        <a:satMod val="175000"/>
                        <a:alpha val="40000"/>
                      </a:schemeClr>
                    </a:glo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</a:br>
              <a:endParaRPr lang="es-MX" sz="1000" dirty="0">
                <a:solidFill>
                  <a:schemeClr val="tx1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</a:effectLst>
              </a:endParaRPr>
            </a:p>
          </p:txBody>
        </p:sp>
        <p:sp>
          <p:nvSpPr>
            <p:cNvPr id="7" name="CuadroTexto 6"/>
            <p:cNvSpPr txBox="1"/>
            <p:nvPr/>
          </p:nvSpPr>
          <p:spPr>
            <a:xfrm>
              <a:off x="295880" y="1174613"/>
              <a:ext cx="11440953" cy="5386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100" b="1" dirty="0">
                  <a:latin typeface="Arial" panose="020B0604020202020204" pitchFamily="34" charset="0"/>
                  <a:cs typeface="Arial" panose="020B0604020202020204" pitchFamily="34" charset="0"/>
                </a:rPr>
                <a:t> Extracto del Decreto que modifica al diverso que creó a la Universidad Tecnológica del Valle del Mezquital, publicado en el Periódico Oficial el día 01 de agosto de 2016.</a:t>
              </a:r>
            </a:p>
            <a:p>
              <a:endParaRPr lang="es-MX" dirty="0"/>
            </a:p>
          </p:txBody>
        </p:sp>
      </p:grpSp>
      <p:sp>
        <p:nvSpPr>
          <p:cNvPr id="9" name="CuadroTexto 8"/>
          <p:cNvSpPr txBox="1"/>
          <p:nvPr/>
        </p:nvSpPr>
        <p:spPr>
          <a:xfrm>
            <a:off x="207510" y="1363791"/>
            <a:ext cx="1152932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100" b="1" dirty="0">
                <a:latin typeface="Arial" panose="020B0604020202020204" pitchFamily="34" charset="0"/>
                <a:cs typeface="Arial" panose="020B0604020202020204" pitchFamily="34" charset="0"/>
              </a:rPr>
              <a:t>Artículo 7 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El Consejo Directivo, será la máxima autoridad de la Universidad en su calidad de Órgano de Gobierno y apegándose al Convenio de Coordinación signado entre el  Estado y la Federación, estará integrado por:</a:t>
            </a:r>
          </a:p>
        </p:txBody>
      </p:sp>
      <p:sp>
        <p:nvSpPr>
          <p:cNvPr id="10" name="CuadroTexto 9"/>
          <p:cNvSpPr txBox="1"/>
          <p:nvPr/>
        </p:nvSpPr>
        <p:spPr>
          <a:xfrm>
            <a:off x="426667" y="1807958"/>
            <a:ext cx="10641822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s-MX" sz="1100" b="1" dirty="0">
                <a:latin typeface="Arial" panose="020B0604020202020204" pitchFamily="34" charset="0"/>
                <a:cs typeface="Arial" panose="020B0604020202020204" pitchFamily="34" charset="0"/>
              </a:rPr>
              <a:t>I.          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La persona Titular de la Secretaría de Educación Pública en Hidalgo, quien lo presidirá;</a:t>
            </a:r>
            <a:b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1100" b="1" dirty="0">
                <a:latin typeface="Arial" panose="020B0604020202020204" pitchFamily="34" charset="0"/>
                <a:cs typeface="Arial" panose="020B0604020202020204" pitchFamily="34" charset="0"/>
              </a:rPr>
              <a:t>II.         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La persona Titular de la Secretaría de Finanzas y Administración;</a:t>
            </a:r>
            <a:b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1100" b="1" dirty="0">
                <a:latin typeface="Arial" panose="020B0604020202020204" pitchFamily="34" charset="0"/>
                <a:cs typeface="Arial" panose="020B0604020202020204" pitchFamily="34" charset="0"/>
              </a:rPr>
              <a:t>III.        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La persona Titular de la Secretaría de Planeación, Desarrollo Regional y Metropolitano;</a:t>
            </a:r>
            <a:b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1100" b="1" dirty="0">
                <a:latin typeface="Arial" panose="020B0604020202020204" pitchFamily="34" charset="0"/>
                <a:cs typeface="Arial" panose="020B0604020202020204" pitchFamily="34" charset="0"/>
              </a:rPr>
              <a:t>IV.        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Tres representantes del Gobierno Federal, a quienes designe la Subsecretaria de Educación Superior o la Coordinación General de Universidades </a:t>
            </a:r>
          </a:p>
          <a:p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           Tecnológicas y Politécnicas;</a:t>
            </a:r>
            <a:b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1100" b="1" dirty="0">
                <a:latin typeface="Arial" panose="020B0604020202020204" pitchFamily="34" charset="0"/>
                <a:cs typeface="Arial" panose="020B0604020202020204" pitchFamily="34" charset="0"/>
              </a:rPr>
              <a:t>V.         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Una persona representante del Municipio de Ixmiquilpan, Hidalgo, a quien designe el Ayuntamiento; y</a:t>
            </a:r>
            <a:b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1100" b="1" dirty="0">
                <a:latin typeface="Arial" panose="020B0604020202020204" pitchFamily="34" charset="0"/>
                <a:cs typeface="Arial" panose="020B0604020202020204" pitchFamily="34" charset="0"/>
              </a:rPr>
              <a:t>VI.        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Tres personas representantes de los sectores productivo, privado y social de la región, a quienes designe la o el Titular del Poder Ejecutivo del Estado</a:t>
            </a:r>
            <a:endParaRPr lang="es-MX" sz="1100" dirty="0"/>
          </a:p>
        </p:txBody>
      </p:sp>
    </p:spTree>
    <p:extLst>
      <p:ext uri="{BB962C8B-B14F-4D97-AF65-F5344CB8AC3E}">
        <p14:creationId xmlns:p14="http://schemas.microsoft.com/office/powerpoint/2010/main" val="229949399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273</Words>
  <Application>Microsoft Office PowerPoint</Application>
  <PresentationFormat>Panorámica</PresentationFormat>
  <Paragraphs>15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Arial Rounded MT Bold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admin</dc:creator>
  <cp:lastModifiedBy>admin</cp:lastModifiedBy>
  <cp:revision>79</cp:revision>
  <dcterms:created xsi:type="dcterms:W3CDTF">2019-03-07T15:16:22Z</dcterms:created>
  <dcterms:modified xsi:type="dcterms:W3CDTF">2024-04-19T20:37:17Z</dcterms:modified>
</cp:coreProperties>
</file>