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00"/>
    <a:srgbClr val="CC000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93D81CF-94F2-401A-BA57-92F5A7B2D0C5}" styleName="Estilo me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DCAF9ED-07DC-4A11-8D7F-57B35C25682E}" styleName="Estilo medio 1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7CE84F3-28C3-443E-9E96-99CF82512B78}" styleName="Estilo oscuro 1 - Énfasis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7647" autoAdjust="0"/>
  </p:normalViewPr>
  <p:slideViewPr>
    <p:cSldViewPr snapToGrid="0">
      <p:cViewPr varScale="1">
        <p:scale>
          <a:sx n="100" d="100"/>
          <a:sy n="100" d="100"/>
        </p:scale>
        <p:origin x="93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982"/>
    </p:cViewPr>
  </p:sorter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2008" cy="72008"/>
</p:viewPr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6631</TotalTime>
  <Words>716</Words>
  <Application>Microsoft Office PowerPoint</Application>
  <PresentationFormat>Panorámica</PresentationFormat>
  <Paragraphs>92</Paragraphs>
  <Slides>21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30" baseType="lpstr">
      <vt:lpstr>Arial</vt:lpstr>
      <vt:lpstr>Calibri</vt:lpstr>
      <vt:lpstr>Calibri Light</vt:lpstr>
      <vt:lpstr>Montserrat</vt:lpstr>
      <vt:lpstr>Montserrat SemiBold</vt:lpstr>
      <vt:lpstr>Tahoma</vt:lpstr>
      <vt:lpstr>Wingdings</vt:lpstr>
      <vt:lpstr>Wingdings 3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Maria del Consuelo Romero Sanchez</dc:creator>
  <cp:keywords>MCRS</cp:keywords>
  <cp:lastModifiedBy>Ma. Salomé Cedillo Villar</cp:lastModifiedBy>
  <cp:revision>399</cp:revision>
  <dcterms:created xsi:type="dcterms:W3CDTF">2020-06-14T00:44:18Z</dcterms:created>
  <dcterms:modified xsi:type="dcterms:W3CDTF">2023-10-05T18:51:37Z</dcterms:modified>
</cp:coreProperties>
</file>